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2" r:id="rId4"/>
    <p:sldMasterId id="2147483698" r:id="rId5"/>
    <p:sldMasterId id="2147483694" r:id="rId6"/>
    <p:sldMasterId id="2147483695" r:id="rId7"/>
    <p:sldMasterId id="2147483696" r:id="rId8"/>
  </p:sldMasterIdLst>
  <p:notesMasterIdLst>
    <p:notesMasterId r:id="rId12"/>
  </p:notesMasterIdLst>
  <p:sldIdLst>
    <p:sldId id="1710" r:id="rId9"/>
    <p:sldId id="1709" r:id="rId10"/>
    <p:sldId id="1701" r:id="rId1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nert Bonnier" initials="LB" lastIdx="2" clrIdx="0">
    <p:extLst>
      <p:ext uri="{19B8F6BF-5375-455C-9EA6-DF929625EA0E}">
        <p15:presenceInfo xmlns:p15="http://schemas.microsoft.com/office/powerpoint/2012/main" userId="S::lbonnier@goudappel.nl::523cdf44-612e-4e2c-bd73-de71511af965" providerId="AD"/>
      </p:ext>
    </p:extLst>
  </p:cmAuthor>
  <p:cmAuthor id="2" name="Themis Marfoglia" initials="TM" lastIdx="18" clrIdx="1">
    <p:extLst>
      <p:ext uri="{19B8F6BF-5375-455C-9EA6-DF929625EA0E}">
        <p15:presenceInfo xmlns:p15="http://schemas.microsoft.com/office/powerpoint/2012/main" userId="S::tmarfoglia@goudappel.nl::f331cb5a-47a2-4917-87c6-0e3c23542903" providerId="AD"/>
      </p:ext>
    </p:extLst>
  </p:cmAuthor>
  <p:cmAuthor id="3" name="Aart de Koning" initials="AdK" lastIdx="7" clrIdx="2">
    <p:extLst>
      <p:ext uri="{19B8F6BF-5375-455C-9EA6-DF929625EA0E}">
        <p15:presenceInfo xmlns:p15="http://schemas.microsoft.com/office/powerpoint/2012/main" userId="S::AdKoning@goudappel.nl::17bcba6a-01bb-49e2-bc82-a200239aeee6" providerId="AD"/>
      </p:ext>
    </p:extLst>
  </p:cmAuthor>
  <p:cmAuthor id="4" name="Wouter van Neerven" initials="WvN" lastIdx="2" clrIdx="3">
    <p:extLst>
      <p:ext uri="{19B8F6BF-5375-455C-9EA6-DF929625EA0E}">
        <p15:presenceInfo xmlns:p15="http://schemas.microsoft.com/office/powerpoint/2012/main" userId="S::wvneerven@goudappel.nl::759a4f79-c15a-4a80-9b5e-7839f229b76c" providerId="AD"/>
      </p:ext>
    </p:extLst>
  </p:cmAuthor>
  <p:cmAuthor id="5" name="Marjolein Terpstra" initials="MT" lastIdx="18" clrIdx="4">
    <p:extLst>
      <p:ext uri="{19B8F6BF-5375-455C-9EA6-DF929625EA0E}">
        <p15:presenceInfo xmlns:p15="http://schemas.microsoft.com/office/powerpoint/2012/main" userId="S::mterpstra@goudappel.nl::ec4b8480-ec90-4bcd-a337-b366277567e4" providerId="AD"/>
      </p:ext>
    </p:extLst>
  </p:cmAuthor>
  <p:cmAuthor id="6" name="Erik van der Kooij" initials="EvdK" lastIdx="2" clrIdx="5">
    <p:extLst>
      <p:ext uri="{19B8F6BF-5375-455C-9EA6-DF929625EA0E}">
        <p15:presenceInfo xmlns:p15="http://schemas.microsoft.com/office/powerpoint/2012/main" userId="S::kooij@appm.nl::4346068d-f816-4639-bb52-a2d50284e0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2DF"/>
    <a:srgbClr val="BF8DAE"/>
    <a:srgbClr val="801B5C"/>
    <a:srgbClr val="349A9E"/>
    <a:srgbClr val="9BCBCE"/>
    <a:srgbClr val="E7341D"/>
    <a:srgbClr val="030303"/>
    <a:srgbClr val="FFFFFF"/>
    <a:srgbClr val="FBD7D4"/>
    <a:srgbClr val="F39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94737"/>
  </p:normalViewPr>
  <p:slideViewPr>
    <p:cSldViewPr snapToGrid="0">
      <p:cViewPr varScale="1">
        <p:scale>
          <a:sx n="84" d="100"/>
          <a:sy n="84" d="100"/>
        </p:scale>
        <p:origin x="20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02FD8-9822-4377-8EBD-CC2FC36BFA63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E67EC-4F64-4D3F-ABBD-2281CDCB0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11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E67EC-4F64-4D3F-ABBD-2281CDCB011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467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349A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05F0C-5714-4A40-BAD1-57E988CA9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91D9DE-E5F8-BD46-8FEB-2A600AF6A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91BCB3-6B68-8E44-B885-1305F1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22EB3-0E8C-0344-922B-9468D4069592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65EEEB-B5C0-5F4B-86A3-52E8C8F5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FB86AE-F429-0549-9085-AA69A9B7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62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D41C4-130D-0445-A1A2-B6559B2D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12E6E2-0E24-B644-B4CD-93D8449E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0D2852-5C02-A845-B4DE-150A807F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B752EC-235A-8C4C-84E7-9C9112DB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22EB3-0E8C-0344-922B-9468D4069592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C2DDDC-8889-7446-8F86-816804F2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89DC6C-3ABF-BC49-83B6-555D54BE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8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CD482F-F7DE-8446-AA98-5A1562488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2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FE2951-E58D-4844-B40B-0E6CC784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932" y="457200"/>
            <a:ext cx="490502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83E696-B125-FB45-BFBF-546AAC8D2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5932" y="2057400"/>
            <a:ext cx="490502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D1CA37-D44A-6547-BC15-4CA4C3CA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6F35839-FE07-7E44-82FB-83C2AE6992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5574" y="5868988"/>
            <a:ext cx="4219194" cy="487362"/>
          </a:xfrm>
          <a:solidFill>
            <a:schemeClr val="bg1">
              <a:alpha val="74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323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E2951-E58D-4844-B40B-0E6CC784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0502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CD482F-F7DE-8446-AA98-5A1562488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83E696-B125-FB45-BFBF-546AAC8D2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0502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2883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solidFill>
          <a:srgbClr val="9BCBCE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CE4B1EF-072B-AA41-AD08-8E48EA43D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350" y="260350"/>
            <a:ext cx="9893300" cy="63373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505F0C-5714-4A40-BAD1-57E988CA9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349A9E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91D9DE-E5F8-BD46-8FEB-2A600AF6A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188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rgbClr val="801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05F0C-5714-4A40-BAD1-57E988CA9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91D9DE-E5F8-BD46-8FEB-2A600AF6A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9BCBC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91BCB3-6B68-8E44-B885-1305F1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BCBCE"/>
                </a:solidFill>
              </a:defRPr>
            </a:lvl1pPr>
          </a:lstStyle>
          <a:p>
            <a:fld id="{7A722EB3-0E8C-0344-922B-9468D4069592}" type="datetimeFigureOut">
              <a:rPr lang="nl-NL" smtClean="0"/>
              <a:pPr/>
              <a:t>16-05-2023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65EEEB-B5C0-5F4B-86A3-52E8C8F5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BCBCE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FB86AE-F429-0549-9085-AA69A9B7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BCBCE"/>
                </a:solidFill>
              </a:defRPr>
            </a:lvl1pPr>
          </a:lstStyle>
          <a:p>
            <a:fld id="{46216230-23EA-FB48-8632-3E25C6BE848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609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solidFill>
          <a:srgbClr val="801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CDCB78B-9CDE-DA4F-AA92-54895A398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1149350" y="-1273175"/>
            <a:ext cx="9893300" cy="63373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505F0C-5714-4A40-BAD1-57E988CA9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8278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F073EC8-3C05-5648-A7EC-6955B4E434B0}"/>
              </a:ext>
            </a:extLst>
          </p:cNvPr>
          <p:cNvSpPr/>
          <p:nvPr userDrawn="1"/>
        </p:nvSpPr>
        <p:spPr>
          <a:xfrm>
            <a:off x="0" y="3509963"/>
            <a:ext cx="12192000" cy="33480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91D9DE-E5F8-BD46-8FEB-2A600AF6A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9144000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49A9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91BCB3-6B68-8E44-B885-1305F1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BCBCE"/>
                </a:solidFill>
              </a:defRPr>
            </a:lvl1pPr>
          </a:lstStyle>
          <a:p>
            <a:fld id="{7A722EB3-0E8C-0344-922B-9468D4069592}" type="datetimeFigureOut">
              <a:rPr lang="nl-NL" smtClean="0"/>
              <a:pPr/>
              <a:t>16-05-2023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65EEEB-B5C0-5F4B-86A3-52E8C8F5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BCBCE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FB86AE-F429-0549-9085-AA69A9B7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BCBCE"/>
                </a:solidFill>
              </a:defRPr>
            </a:lvl1pPr>
          </a:lstStyle>
          <a:p>
            <a:fld id="{46216230-23EA-FB48-8632-3E25C6BE848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1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CE9B2-926D-DF46-B334-9E2957DB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0D0342-CDBC-B944-9399-0C3E4AC8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501AA0-B413-1642-A133-E8C2E872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22EB3-0E8C-0344-922B-9468D4069592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5A7740-E5B2-3A40-B640-F3114887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CEF0D-B788-964D-9213-E421BB43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49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CE9B2-926D-DF46-B334-9E2957DB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0D0342-CDBC-B944-9399-0C3E4AC8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501AA0-B413-1642-A133-E8C2E872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22EB3-0E8C-0344-922B-9468D4069592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5A7740-E5B2-3A40-B640-F3114887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CEF0D-B788-964D-9213-E421BB43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881414B-7C1A-E94F-9B22-3DA675D98E7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668216"/>
            <a:ext cx="10515600" cy="1325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794E699-0FFF-F444-99CD-44FDBCF0AA6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627244" y="3246920"/>
            <a:ext cx="5983356" cy="1325565"/>
          </a:xfrm>
          <a:prstGeom prst="rect">
            <a:avLst/>
          </a:prstGeom>
          <a:ln w="38100">
            <a:solidFill>
              <a:srgbClr val="E7341D"/>
            </a:solidFill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i="1"/>
            </a:lvl1pPr>
            <a:lvl2pPr marL="457200" indent="0">
              <a:buNone/>
              <a:defRPr sz="2000" i="1"/>
            </a:lvl2pPr>
            <a:lvl3pPr marL="914400" indent="0">
              <a:buNone/>
              <a:defRPr sz="2000" i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0069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0D5AA-7254-7742-928C-9681199F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94EF65-7AB8-4D4E-B016-B5751B32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22EB3-0E8C-0344-922B-9468D4069592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137563-4235-E248-A8D9-EA02210F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E25727-CF17-9F46-AB3F-B9ACBD4C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A0FC3B9-5032-D245-BC9D-236EE44E4E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1270" y="1932366"/>
            <a:ext cx="3038750" cy="338506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0E17311D-B641-4848-BBAD-5F78B53B59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0210" y="1922427"/>
            <a:ext cx="3038750" cy="338506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FB733005-1537-A142-8BB3-1E426B2CAA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9210" y="1902549"/>
            <a:ext cx="3038750" cy="338506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BC6A754E-7964-314B-B13B-D3D296375F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1063" y="5437188"/>
            <a:ext cx="3038475" cy="527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ADA15CDC-EC3F-CD49-A28E-C2E83D0909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0185" y="5457066"/>
            <a:ext cx="3038475" cy="527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A62BF995-5084-6042-9DCB-4CB0A5EDCE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9124" y="5387492"/>
            <a:ext cx="3038475" cy="527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564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0D5AA-7254-7742-928C-9681199F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3EA77D-BDFC-6942-9839-ABF87E0C6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4601BC-FF9E-0942-88AC-9B66D8060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94EF65-7AB8-4D4E-B016-B5751B32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22EB3-0E8C-0344-922B-9468D4069592}" type="datetimeFigureOut">
              <a:rPr lang="nl-NL" smtClean="0"/>
              <a:t>16-05-2023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137563-4235-E248-A8D9-EA02210F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E25727-CF17-9F46-AB3F-B9ACBD4C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16230-23EA-FB48-8632-3E25C6BE84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14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9C254DA8-FA0D-3B43-B0D9-A542D570F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72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heme" Target="../theme/theme1.xml"/><Relationship Id="rId4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01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BB19420-FB77-164C-A594-181453912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118" y="406026"/>
            <a:ext cx="1854200" cy="11191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9C3856E-E438-934F-8407-844789281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6941" y="2731469"/>
            <a:ext cx="4521200" cy="42037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D3A1916-9556-4C43-88AB-024D7200CE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3208" y="2574565"/>
            <a:ext cx="5210086" cy="43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9924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789258BD-9D2C-5A41-88E7-37ECD9AC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E5B7B239-2868-9740-9D63-A765103CA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A19D0D78-378D-274C-A046-48292DD64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1B5C"/>
                </a:solidFill>
              </a:defRPr>
            </a:lvl1pPr>
          </a:lstStyle>
          <a:p>
            <a:fld id="{AFB73A82-E8BA-9446-9F5B-275B720E0F56}" type="datetimeFigureOut">
              <a:rPr lang="nl-NL" smtClean="0"/>
              <a:pPr/>
              <a:t>16-05-2023</a:t>
            </a:fld>
            <a:endParaRPr lang="nl-NL" dirty="0"/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E23A2656-535B-F34F-9246-498ED8E57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1B5C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4F4290BD-3B52-B344-A42A-3A949000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1B5C"/>
                </a:solidFill>
              </a:defRPr>
            </a:lvl1pPr>
          </a:lstStyle>
          <a:p>
            <a:fld id="{7BB40354-51D4-D54D-9B7E-7039FC53654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875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5" r:id="rId2"/>
    <p:sldLayoutId id="2147483711" r:id="rId3"/>
    <p:sldLayoutId id="2147483716" r:id="rId4"/>
    <p:sldLayoutId id="2147483700" r:id="rId5"/>
    <p:sldLayoutId id="2147483714" r:id="rId6"/>
    <p:sldLayoutId id="2147483712" r:id="rId7"/>
    <p:sldLayoutId id="2147483702" r:id="rId8"/>
    <p:sldLayoutId id="2147483705" r:id="rId9"/>
    <p:sldLayoutId id="2147483706" r:id="rId10"/>
    <p:sldLayoutId id="2147483713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49A9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01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01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801B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01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01B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110165-A773-4746-8296-BF78C55C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DF6836-4AD1-004C-A5CB-AC21BB752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496D25-F9BC-4A4C-9EF2-50FE93C0B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1B5C"/>
                </a:solidFill>
              </a:defRPr>
            </a:lvl1pPr>
          </a:lstStyle>
          <a:p>
            <a:fld id="{AFB73A82-E8BA-9446-9F5B-275B720E0F56}" type="datetimeFigureOut">
              <a:rPr lang="nl-NL" smtClean="0"/>
              <a:pPr/>
              <a:t>16-05-2023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54B76F-D344-E049-9404-02AFEF5D0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1B5C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2082BE-063F-2348-83F7-58F498F1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1B5C"/>
                </a:solidFill>
              </a:defRPr>
            </a:lvl1pPr>
          </a:lstStyle>
          <a:p>
            <a:fld id="{7BB40354-51D4-D54D-9B7E-7039FC53654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081292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49A9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01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01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801B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01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01B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49A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110165-A773-4746-8296-BF78C55C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DF6836-4AD1-004C-A5CB-AC21BB752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496D25-F9BC-4A4C-9EF2-50FE93C0B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1B5C"/>
                </a:solidFill>
              </a:defRPr>
            </a:lvl1pPr>
          </a:lstStyle>
          <a:p>
            <a:fld id="{AFB73A82-E8BA-9446-9F5B-275B720E0F56}" type="datetimeFigureOut">
              <a:rPr lang="nl-NL" smtClean="0"/>
              <a:pPr/>
              <a:t>16-05-2023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54B76F-D344-E049-9404-02AFEF5D0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1B5C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2082BE-063F-2348-83F7-58F498F1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1B5C"/>
                </a:solidFill>
              </a:defRPr>
            </a:lvl1pPr>
          </a:lstStyle>
          <a:p>
            <a:fld id="{7BB40354-51D4-D54D-9B7E-7039FC53654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277528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01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110165-A773-4746-8296-BF78C55C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DF6836-4AD1-004C-A5CB-AC21BB752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496D25-F9BC-4A4C-9EF2-50FE93C0B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1B5C"/>
                </a:solidFill>
              </a:defRPr>
            </a:lvl1pPr>
          </a:lstStyle>
          <a:p>
            <a:fld id="{AFB73A82-E8BA-9446-9F5B-275B720E0F56}" type="datetimeFigureOut">
              <a:rPr lang="nl-NL" smtClean="0"/>
              <a:pPr/>
              <a:t>16-05-2023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54B76F-D344-E049-9404-02AFEF5D0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1B5C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2082BE-063F-2348-83F7-58F498F1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1B5C"/>
                </a:solidFill>
              </a:defRPr>
            </a:lvl1pPr>
          </a:lstStyle>
          <a:p>
            <a:fld id="{7BB40354-51D4-D54D-9B7E-7039FC53654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623496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BCBC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DE193701-23FD-C7CD-144D-FBCA5EDB7726}"/>
              </a:ext>
            </a:extLst>
          </p:cNvPr>
          <p:cNvSpPr txBox="1"/>
          <p:nvPr/>
        </p:nvSpPr>
        <p:spPr>
          <a:xfrm>
            <a:off x="8215510" y="2871927"/>
            <a:ext cx="256460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500" dirty="0">
                <a:solidFill>
                  <a:srgbClr val="E7D2D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</a:p>
        </p:txBody>
      </p:sp>
      <p:pic>
        <p:nvPicPr>
          <p:cNvPr id="5" name="Afbeelding 4" descr="Afbeelding met buitenshuis, kleding, persoon, hemel&#10;&#10;Automatisch gegenereerde beschrijving">
            <a:extLst>
              <a:ext uri="{FF2B5EF4-FFF2-40B4-BE49-F238E27FC236}">
                <a16:creationId xmlns:a16="http://schemas.microsoft.com/office/drawing/2014/main" id="{6713CADB-B1CD-E8F4-F35A-9413C924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600">
            <a:off x="901473" y="283763"/>
            <a:ext cx="5505438" cy="629047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BA9CCFE-559D-F0E0-778C-C896BC39C0CE}"/>
              </a:ext>
            </a:extLst>
          </p:cNvPr>
          <p:cNvSpPr txBox="1"/>
          <p:nvPr/>
        </p:nvSpPr>
        <p:spPr>
          <a:xfrm>
            <a:off x="7549583" y="2796430"/>
            <a:ext cx="3916680" cy="7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Anke Hazeleger, Plog </a:t>
            </a:r>
            <a:r>
              <a:rPr lang="nl-NL" sz="3600" dirty="0" err="1"/>
              <a:t>it</a:t>
            </a:r>
            <a:r>
              <a:rPr lang="nl-NL" sz="3600" dirty="0"/>
              <a:t> Up De Bilt</a:t>
            </a:r>
          </a:p>
          <a:p>
            <a:endParaRPr lang="nl-NL" sz="3600" dirty="0"/>
          </a:p>
          <a:p>
            <a:r>
              <a:rPr lang="nl-NL" sz="3600" dirty="0"/>
              <a:t>Laura </a:t>
            </a:r>
            <a:r>
              <a:rPr lang="nl-NL" sz="3600" dirty="0" err="1"/>
              <a:t>Graus</a:t>
            </a:r>
            <a:r>
              <a:rPr lang="nl-NL" sz="3600" dirty="0"/>
              <a:t>, Gemeente De Bilt</a:t>
            </a:r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8E7E251-C848-BF51-C9B7-17E793B25B0B}"/>
              </a:ext>
            </a:extLst>
          </p:cNvPr>
          <p:cNvSpPr txBox="1"/>
          <p:nvPr/>
        </p:nvSpPr>
        <p:spPr>
          <a:xfrm>
            <a:off x="7512287" y="1463040"/>
            <a:ext cx="326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801B5C"/>
                </a:solidFill>
              </a:rPr>
              <a:t>In gesprek met:</a:t>
            </a:r>
          </a:p>
        </p:txBody>
      </p:sp>
    </p:spTree>
    <p:extLst>
      <p:ext uri="{BB962C8B-B14F-4D97-AF65-F5344CB8AC3E}">
        <p14:creationId xmlns:p14="http://schemas.microsoft.com/office/powerpoint/2010/main" val="104436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shuis, persoon, groep&#10;&#10;Automatisch gegenereerde beschrijving">
            <a:extLst>
              <a:ext uri="{FF2B5EF4-FFF2-40B4-BE49-F238E27FC236}">
                <a16:creationId xmlns:a16="http://schemas.microsoft.com/office/drawing/2014/main" id="{741C29C9-E91C-CFA0-6AAD-36A48694B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14649" r="17575" b="7049"/>
          <a:stretch/>
        </p:blipFill>
        <p:spPr>
          <a:xfrm>
            <a:off x="934108" y="149682"/>
            <a:ext cx="6726787" cy="3723972"/>
          </a:xfrm>
          <a:prstGeom prst="rect">
            <a:avLst/>
          </a:prstGeom>
        </p:spPr>
      </p:pic>
      <p:pic>
        <p:nvPicPr>
          <p:cNvPr id="7" name="Afbeelding 6" descr="Afbeelding met persoon, buitenshuis, wiel, transport&#10;&#10;Automatisch gegenereerde beschrijving">
            <a:extLst>
              <a:ext uri="{FF2B5EF4-FFF2-40B4-BE49-F238E27FC236}">
                <a16:creationId xmlns:a16="http://schemas.microsoft.com/office/drawing/2014/main" id="{A89B052F-8256-59ED-32AF-5EA5D64B8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1"/>
          <a:stretch/>
        </p:blipFill>
        <p:spPr>
          <a:xfrm>
            <a:off x="5931207" y="3688080"/>
            <a:ext cx="4770024" cy="2819400"/>
          </a:xfrm>
          <a:prstGeom prst="rect">
            <a:avLst/>
          </a:prstGeom>
        </p:spPr>
      </p:pic>
      <p:pic>
        <p:nvPicPr>
          <p:cNvPr id="9" name="Afbeelding 8" descr="Afbeelding met kleding, schoeisel, buitenshuis, persoon&#10;&#10;Automatisch gegenereerde beschrijving">
            <a:extLst>
              <a:ext uri="{FF2B5EF4-FFF2-40B4-BE49-F238E27FC236}">
                <a16:creationId xmlns:a16="http://schemas.microsoft.com/office/drawing/2014/main" id="{C585BAAF-578C-4FDC-1F2F-714F6C51A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/>
          <a:stretch/>
        </p:blipFill>
        <p:spPr>
          <a:xfrm rot="21338054">
            <a:off x="705286" y="3224327"/>
            <a:ext cx="4009995" cy="3336204"/>
          </a:xfrm>
          <a:prstGeom prst="rect">
            <a:avLst/>
          </a:prstGeom>
        </p:spPr>
      </p:pic>
      <p:pic>
        <p:nvPicPr>
          <p:cNvPr id="13" name="Afbeelding 12" descr="Afbeelding met kleding, persoon, schoeisel, buitenshuis&#10;&#10;Automatisch gegenereerde beschrijving">
            <a:extLst>
              <a:ext uri="{FF2B5EF4-FFF2-40B4-BE49-F238E27FC236}">
                <a16:creationId xmlns:a16="http://schemas.microsoft.com/office/drawing/2014/main" id="{965028E5-624C-99D5-894E-7AE876ADA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907">
            <a:off x="7245093" y="221885"/>
            <a:ext cx="4668669" cy="35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1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ontwerp&#10;&#10;Automatisch gegenereerde beschrijving">
            <a:extLst>
              <a:ext uri="{FF2B5EF4-FFF2-40B4-BE49-F238E27FC236}">
                <a16:creationId xmlns:a16="http://schemas.microsoft.com/office/drawing/2014/main" id="{072F1C89-A4B4-2197-1766-73B86806F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44" y="0"/>
            <a:ext cx="5712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61106"/>
      </p:ext>
    </p:extLst>
  </p:cSld>
  <p:clrMapOvr>
    <a:masterClrMapping/>
  </p:clrMapOvr>
</p:sld>
</file>

<file path=ppt/theme/theme1.xml><?xml version="1.0" encoding="utf-8"?>
<a:theme xmlns:a="http://schemas.openxmlformats.org/drawingml/2006/main" name="1_Aangepast ontwerp">
  <a:themeElements>
    <a:clrScheme name="Aangepast 2">
      <a:dk1>
        <a:srgbClr val="801B5C"/>
      </a:dk1>
      <a:lt1>
        <a:srgbClr val="FFFFFF"/>
      </a:lt1>
      <a:dk2>
        <a:srgbClr val="349A9D"/>
      </a:dk2>
      <a:lt2>
        <a:srgbClr val="FEFCFF"/>
      </a:lt2>
      <a:accent1>
        <a:srgbClr val="801B5C"/>
      </a:accent1>
      <a:accent2>
        <a:srgbClr val="AE819E"/>
      </a:accent2>
      <a:accent3>
        <a:srgbClr val="E6D1DE"/>
      </a:accent3>
      <a:accent4>
        <a:srgbClr val="E6331D"/>
      </a:accent4>
      <a:accent5>
        <a:srgbClr val="349A9D"/>
      </a:accent5>
      <a:accent6>
        <a:srgbClr val="9ACBCD"/>
      </a:accent6>
      <a:hlink>
        <a:srgbClr val="E6331D"/>
      </a:hlink>
      <a:folHlink>
        <a:srgbClr val="F299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D11159D651FE47851E421D9E0CD3B9" ma:contentTypeVersion="0" ma:contentTypeDescription="Een nieuw document maken." ma:contentTypeScope="" ma:versionID="6d0a04b4dc34ba767a3949cbe6ae08a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CC5327-696D-4A6E-ABAE-5ACDE5CC40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3F2AC-FC94-4DE4-9C26-B20E853FD4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5DDFAE-8048-42E6-8093-D109F7EF2ECB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20</Words>
  <Application>Microsoft Macintosh PowerPoint</Application>
  <PresentationFormat>Breedbeeld</PresentationFormat>
  <Paragraphs>6</Paragraphs>
  <Slides>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1_Aangepast ontwerp</vt:lpstr>
      <vt:lpstr>6_Aangepast ontwerp</vt:lpstr>
      <vt:lpstr>2_Aangepast ontwerp</vt:lpstr>
      <vt:lpstr>3_Aangepast ontwerp</vt:lpstr>
      <vt:lpstr>4_Aangepast ontwerp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Leon Rook</dc:creator>
  <cp:lastModifiedBy>Marieke van Gils</cp:lastModifiedBy>
  <cp:revision>76</cp:revision>
  <dcterms:created xsi:type="dcterms:W3CDTF">2021-04-21T12:29:07Z</dcterms:created>
  <dcterms:modified xsi:type="dcterms:W3CDTF">2023-05-16T09:55:26Z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0x01010071D11159D651FE47851E421D9E0CD3B9</vt:lpwstr>
  </property>
</Properties>
</file>