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365" r:id="rId6"/>
    <p:sldId id="364" r:id="rId7"/>
    <p:sldId id="366" r:id="rId8"/>
    <p:sldId id="368" r:id="rId9"/>
    <p:sldId id="367" r:id="rId10"/>
    <p:sldId id="370"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81A320-55C1-DBBB-427E-CFB6FF24002C}" name="Sterren, Klaas van der (RWS WVL)" initials="KS" userId="S::KLAAS.VANDER.STERREN@rws.nl::cfc47af4-b6a2-4b25-9d16-625b0f3a42f8" providerId="AD"/>
  <p188:author id="{32094FDE-ED6E-1571-1D0D-AC1802055EAF}" name="Dijk, Jennifer van (RWS WVL)" initials="JD" userId="S::jennifer.van.dijk@rws.nl::da7ab6e4-aa4d-4af6-bc47-a7dfc48a9c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1" clrIdx="0"/>
  <p:cmAuthor id="2" name="Arnout Drenthel" initials="AD [2]" lastIdx="1" clrIdx="1"/>
  <p:cmAuthor id="3" name="Arnout Drenthel" initials="AD [3]" lastIdx="1" clrIdx="2"/>
  <p:cmAuthor id="4" name="Arnout Drenthel" initials="AD [4]" lastIdx="1" clrIdx="3"/>
  <p:cmAuthor id="5" name="Arnout Drenthel" initials="AD [5]" lastIdx="1" clrIdx="4"/>
  <p:cmAuthor id="6" name="Arnout Drenthel" initials="AD [6]" lastIdx="1" clrIdx="5"/>
  <p:cmAuthor id="7" name="Arnout Drenthel" initials="AD [7]" lastIdx="1" clrIdx="6"/>
  <p:cmAuthor id="8" name="Arnout Drenthel" initials="AD [8]" lastIdx="1" clrIdx="7"/>
  <p:cmAuthor id="9" name="Arnout Drenthel" initials="AD [9]" lastIdx="1" clrIdx="8"/>
  <p:cmAuthor id="10" name="Wal, Stefan van der (WVL)" initials="WSvd(" lastIdx="14" clrIdx="9">
    <p:extLst>
      <p:ext uri="{19B8F6BF-5375-455C-9EA6-DF929625EA0E}">
        <p15:presenceInfo xmlns:p15="http://schemas.microsoft.com/office/powerpoint/2012/main" userId="S-1-5-21-1046319769-833967741-3563887046-561699" providerId="AD"/>
      </p:ext>
    </p:extLst>
  </p:cmAuthor>
  <p:cmAuthor id="11" name="Geffen, Lisanne van (WVL)" initials="GLv(" lastIdx="14" clrIdx="10">
    <p:extLst>
      <p:ext uri="{19B8F6BF-5375-455C-9EA6-DF929625EA0E}">
        <p15:presenceInfo xmlns:p15="http://schemas.microsoft.com/office/powerpoint/2012/main" userId="Geffen, Lisanne van (WVL)" providerId="None"/>
      </p:ext>
    </p:extLst>
  </p:cmAuthor>
  <p:cmAuthor id="12" name="Naomi Naus" initials="NN" lastIdx="6" clrIdx="11">
    <p:extLst>
      <p:ext uri="{19B8F6BF-5375-455C-9EA6-DF929625EA0E}">
        <p15:presenceInfo xmlns:p15="http://schemas.microsoft.com/office/powerpoint/2012/main" userId="S::naomi.naus@tappan.nl::171b1a9b-ea4d-4e8b-b68c-e2c2941fe77e" providerId="AD"/>
      </p:ext>
    </p:extLst>
  </p:cmAuthor>
  <p:cmAuthor id="13" name="Egmond, Ingeborg van (WVL)" initials="EIv(" lastIdx="3" clrIdx="12">
    <p:extLst>
      <p:ext uri="{19B8F6BF-5375-455C-9EA6-DF929625EA0E}">
        <p15:presenceInfo xmlns:p15="http://schemas.microsoft.com/office/powerpoint/2012/main" userId="S-1-5-21-1046319769-833967741-3563887046-653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E1EDDB"/>
    <a:srgbClr val="C3DBB6"/>
    <a:srgbClr val="F6D4B2"/>
    <a:srgbClr val="FBEAD9"/>
    <a:srgbClr val="E17000"/>
    <a:srgbClr val="164A7C"/>
    <a:srgbClr val="3EB0F1"/>
    <a:srgbClr val="007BC7"/>
    <a:srgbClr val="D9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C8484-4BBF-1182-B5F1-6ADBDB9D42CE}" v="38" dt="2026-02-04T15:55:07.03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7" autoAdjust="0"/>
    <p:restoredTop sz="86234" autoAdjust="0"/>
  </p:normalViewPr>
  <p:slideViewPr>
    <p:cSldViewPr snapToGrid="0">
      <p:cViewPr varScale="1">
        <p:scale>
          <a:sx n="54" d="100"/>
          <a:sy n="54" d="100"/>
        </p:scale>
        <p:origin x="1144"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24-2-2026</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24-2-2026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Leerdoel</a:t>
            </a:r>
            <a:r>
              <a:rPr lang="nl-NL" sz="1200" kern="1200" dirty="0">
                <a:solidFill>
                  <a:schemeClr val="tx1"/>
                </a:solidFill>
                <a:effectLst/>
                <a:latin typeface="+mn-lt"/>
                <a:ea typeface="+mn-ea"/>
                <a:cs typeface="+mn-cs"/>
              </a:rPr>
              <a:t>: inzicht in belang gedragscomponent en ideeën opdoen voor beïnvloeding</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259440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404922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259440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Praktische voorbeelden zoals duidelijke afvalbakken bij de bar en de ingang, of een wedstrijd waarbij de afdeling met de beste afvalscheiding een prijs wint, kunnen het gedrag positief beïnvloeden</a:t>
            </a:r>
            <a:r>
              <a:rPr lang="nl-NL" dirty="0">
                <a:effectLst/>
              </a:rPr>
              <a:t> </a:t>
            </a:r>
          </a:p>
          <a:p>
            <a:endParaRPr lang="nl-NL" dirty="0">
              <a:effectLst/>
            </a:endParaRPr>
          </a:p>
          <a:p>
            <a:r>
              <a:rPr lang="nl-NL" sz="1200" kern="1200" dirty="0">
                <a:solidFill>
                  <a:schemeClr val="tx1"/>
                </a:solidFill>
                <a:effectLst/>
                <a:latin typeface="+mn-lt"/>
                <a:ea typeface="+mn-ea"/>
                <a:cs typeface="+mn-cs"/>
              </a:rPr>
              <a:t>Denk aan opvallende pijlen die naar de juiste afvalbak leiden of teksten als “85% van onze leden scheidt hier hun afval, doe jij mee?”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Ook het aanstellen van afvalaanvoerders of afvalcoaches die het goede voorbeeld geven en leden persoonlijk aanspreken, helpt het bewustzijn en de sociale norm te versterken.</a:t>
            </a:r>
            <a:r>
              <a:rPr lang="nl-NL" dirty="0">
                <a:effectLst/>
              </a:rPr>
              <a:t> </a:t>
            </a:r>
            <a:r>
              <a:rPr lang="nl-NL" sz="1200" kern="1200" dirty="0">
                <a:solidFill>
                  <a:schemeClr val="tx1"/>
                </a:solidFill>
                <a:effectLst/>
                <a:latin typeface="+mn-lt"/>
                <a:ea typeface="+mn-ea"/>
                <a:cs typeface="+mn-cs"/>
              </a:rPr>
              <a:t>Dit kan een oud-lid zijn, een vrijwilliger of een bestuurslid die zichtbaar en actief laat zien hoe afval gescheiden wordt. Zo’n afvalcoach kan bij de kantine staan tijdens drukke momenten om mensen vriendelijk te wijzen op de juiste afvalbak. Ze kunnen vragen beantwoorden, succesverhalen delen en vooral het positieve gedrag belonen. </a:t>
            </a:r>
            <a:endParaRPr lang="nl-NL"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405787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4E7E1-3167-38CF-E033-DAA0A0523A0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DA24FE-D74A-36BE-BCE9-3D391813607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D0746B-DC29-7827-7AA7-B34041F91D82}"/>
              </a:ext>
            </a:extLst>
          </p:cNvPr>
          <p:cNvSpPr>
            <a:spLocks noGrp="1"/>
          </p:cNvSpPr>
          <p:nvPr>
            <p:ph type="body" idx="1"/>
          </p:nvPr>
        </p:nvSpPr>
        <p:spPr/>
        <p:txBody>
          <a:bodyPr/>
          <a:lstStyle/>
          <a:p>
            <a:r>
              <a:rPr lang="nl-NL" sz="1200" kern="1200">
                <a:solidFill>
                  <a:schemeClr val="tx1"/>
                </a:solidFill>
                <a:effectLst/>
                <a:latin typeface="+mn-lt"/>
                <a:ea typeface="+mn-ea"/>
                <a:cs typeface="+mn-cs"/>
              </a:rPr>
              <a:t>Praktische voorbeelden zoals duidelijke afvalbakken bij de bar en de ingang, of een wedstrijd waarbij de afdeling met de beste afvalscheiding een prijs wint, kunnen het gedrag positief beïnvloeden</a:t>
            </a:r>
            <a:r>
              <a:rPr lang="nl-NL">
                <a:effectLst/>
              </a:rPr>
              <a:t> </a:t>
            </a:r>
          </a:p>
          <a:p>
            <a:endParaRPr lang="nl-NL">
              <a:effectLst/>
            </a:endParaRPr>
          </a:p>
          <a:p>
            <a:r>
              <a:rPr lang="nl-NL" sz="1200" kern="1200">
                <a:solidFill>
                  <a:schemeClr val="tx1"/>
                </a:solidFill>
                <a:effectLst/>
                <a:latin typeface="+mn-lt"/>
                <a:ea typeface="+mn-ea"/>
                <a:cs typeface="+mn-cs"/>
              </a:rPr>
              <a:t>Denk aan opvallende pijlen die naar de juiste afvalbak leiden of teksten als “85% van onze leden scheidt hier hun afval, doe jij mee?” </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Ook het aanstellen van afvalaanvoerders of afvalcoaches die het goede voorbeeld geven en leden persoonlijk aanspreken, helpt het bewustzijn en de sociale norm te versterken.</a:t>
            </a:r>
            <a:r>
              <a:rPr lang="nl-NL">
                <a:effectLst/>
              </a:rPr>
              <a:t> </a:t>
            </a:r>
            <a:r>
              <a:rPr lang="nl-NL" sz="1200" kern="1200">
                <a:solidFill>
                  <a:schemeClr val="tx1"/>
                </a:solidFill>
                <a:effectLst/>
                <a:latin typeface="+mn-lt"/>
                <a:ea typeface="+mn-ea"/>
                <a:cs typeface="+mn-cs"/>
              </a:rPr>
              <a:t>Dit kan een oud-lid zijn, een vrijwilliger of een bestuurslid die zichtbaar en actief laat zien hoe afval gescheiden wordt. Zo’n afvalcoach kan bij de kantine staan tijdens drukke momenten om mensen vriendelijk te wijzen op de juiste afvalbak. Ze kunnen vragen beantwoorden, succesverhalen delen en vooral het positieve gedrag belonen. </a:t>
            </a:r>
            <a:endParaRPr lang="nl-NL"/>
          </a:p>
          <a:p>
            <a:endParaRPr lang="nl-NL"/>
          </a:p>
        </p:txBody>
      </p:sp>
      <p:sp>
        <p:nvSpPr>
          <p:cNvPr id="4" name="Tijdelijke aanduiding voor dianummer 3">
            <a:extLst>
              <a:ext uri="{FF2B5EF4-FFF2-40B4-BE49-F238E27FC236}">
                <a16:creationId xmlns:a16="http://schemas.microsoft.com/office/drawing/2014/main" id="{66E359D6-FEEE-572F-3EB1-DA2E090855B2}"/>
              </a:ext>
            </a:extLst>
          </p:cNvPr>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410391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A367-CCB2-5A38-3CEB-FD08538AD7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C60250-8872-D024-04D0-5315B38EDF7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063D47-A6B4-05DE-3D06-5B572B4F708D}"/>
              </a:ext>
            </a:extLst>
          </p:cNvPr>
          <p:cNvSpPr>
            <a:spLocks noGrp="1"/>
          </p:cNvSpPr>
          <p:nvPr>
            <p:ph type="body" idx="1"/>
          </p:nvPr>
        </p:nvSpPr>
        <p:spPr/>
        <p:txBody>
          <a:bodyPr/>
          <a:lstStyle/>
          <a:p>
            <a:r>
              <a:rPr lang="nl-NL" sz="1200" kern="1200">
                <a:solidFill>
                  <a:schemeClr val="tx1"/>
                </a:solidFill>
                <a:effectLst/>
                <a:latin typeface="+mn-lt"/>
                <a:ea typeface="+mn-ea"/>
                <a:cs typeface="+mn-cs"/>
              </a:rPr>
              <a:t>Praktische voorbeelden zoals duidelijke afvalbakken bij de bar en de ingang, of een wedstrijd waarbij de afdeling met de beste afvalscheiding een prijs wint, kunnen het gedrag positief beïnvloeden</a:t>
            </a:r>
            <a:r>
              <a:rPr lang="nl-NL">
                <a:effectLst/>
              </a:rPr>
              <a:t> </a:t>
            </a:r>
          </a:p>
          <a:p>
            <a:endParaRPr lang="nl-NL">
              <a:effectLst/>
            </a:endParaRPr>
          </a:p>
          <a:p>
            <a:r>
              <a:rPr lang="nl-NL" sz="1200" kern="1200">
                <a:solidFill>
                  <a:schemeClr val="tx1"/>
                </a:solidFill>
                <a:effectLst/>
                <a:latin typeface="+mn-lt"/>
                <a:ea typeface="+mn-ea"/>
                <a:cs typeface="+mn-cs"/>
              </a:rPr>
              <a:t>Denk aan opvallende pijlen die naar de juiste afvalbak leiden of teksten als “85% van onze leden scheidt hier hun afval, doe jij mee?” </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Ook het aanstellen van afvalaanvoerders of afvalcoaches die het goede voorbeeld geven en leden persoonlijk aanspreken, helpt het bewustzijn en de sociale norm te versterken.</a:t>
            </a:r>
            <a:r>
              <a:rPr lang="nl-NL">
                <a:effectLst/>
              </a:rPr>
              <a:t> </a:t>
            </a:r>
            <a:r>
              <a:rPr lang="nl-NL" sz="1200" kern="1200">
                <a:solidFill>
                  <a:schemeClr val="tx1"/>
                </a:solidFill>
                <a:effectLst/>
                <a:latin typeface="+mn-lt"/>
                <a:ea typeface="+mn-ea"/>
                <a:cs typeface="+mn-cs"/>
              </a:rPr>
              <a:t>Dit kan een oud-lid zijn, een vrijwilliger of een bestuurslid die zichtbaar en actief laat zien hoe afval gescheiden wordt. Zo’n afvalcoach kan bij de kantine staan tijdens drukke momenten om mensen vriendelijk te wijzen op de juiste afvalbak. Ze kunnen vragen beantwoorden, succesverhalen delen en vooral het positieve gedrag belonen. </a:t>
            </a:r>
            <a:endParaRPr lang="nl-NL"/>
          </a:p>
          <a:p>
            <a:endParaRPr lang="nl-NL"/>
          </a:p>
        </p:txBody>
      </p:sp>
      <p:sp>
        <p:nvSpPr>
          <p:cNvPr id="4" name="Tijdelijke aanduiding voor dianummer 3">
            <a:extLst>
              <a:ext uri="{FF2B5EF4-FFF2-40B4-BE49-F238E27FC236}">
                <a16:creationId xmlns:a16="http://schemas.microsoft.com/office/drawing/2014/main" id="{0F7542EE-F280-DD93-CC86-467C54A3F032}"/>
              </a:ext>
            </a:extLst>
          </p:cNvPr>
          <p:cNvSpPr>
            <a:spLocks noGrp="1"/>
          </p:cNvSpPr>
          <p:nvPr>
            <p:ph type="sldNum" sz="quarter" idx="5"/>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3141553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afbeelding verticaal">
    <p:bg>
      <p:bgPr>
        <a:solidFill>
          <a:srgbClr val="39870C"/>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0C91930-E0E3-4652-8A0C-E4B528AB5B7B}"/>
              </a:ext>
            </a:extLst>
          </p:cNvPr>
          <p:cNvSpPr>
            <a:spLocks noGrp="1"/>
          </p:cNvSpPr>
          <p:nvPr>
            <p:ph type="sldNum" sz="quarter" idx="27"/>
          </p:nvPr>
        </p:nvSpPr>
        <p:spPr/>
        <p:txBody>
          <a:bodyPr/>
          <a:lstStyle>
            <a:lvl1pPr>
              <a:defRPr>
                <a:solidFill>
                  <a:schemeClr val="bg2"/>
                </a:solidFill>
              </a:defRPr>
            </a:lvl1pPr>
          </a:lstStyle>
          <a:p>
            <a:fld id="{6C93B359-CF0D-4389-949E-16A33FCBB3EC}"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51AE06CA-FDAB-47E6-9A6B-49429DE85BD5}"/>
              </a:ext>
            </a:extLst>
          </p:cNvPr>
          <p:cNvSpPr>
            <a:spLocks noGrp="1"/>
          </p:cNvSpPr>
          <p:nvPr>
            <p:ph type="pic" sz="quarter" idx="29" hasCustomPrompt="1"/>
          </p:nvPr>
        </p:nvSpPr>
        <p:spPr>
          <a:xfrm>
            <a:off x="0" y="0"/>
            <a:ext cx="6096000" cy="6858000"/>
          </a:xfrm>
          <a:custGeom>
            <a:avLst/>
            <a:gdLst>
              <a:gd name="connsiteX0" fmla="*/ 6069807 w 6096000"/>
              <a:gd name="connsiteY0" fmla="*/ 975600 h 6858000"/>
              <a:gd name="connsiteX1" fmla="*/ 6096000 w 6096000"/>
              <a:gd name="connsiteY1" fmla="*/ 975600 h 6858000"/>
              <a:gd name="connsiteX2" fmla="*/ 6096000 w 6096000"/>
              <a:gd name="connsiteY2" fmla="*/ 1014413 h 6858000"/>
              <a:gd name="connsiteX3" fmla="*/ 6069807 w 6096000"/>
              <a:gd name="connsiteY3" fmla="*/ 1014413 h 6858000"/>
              <a:gd name="connsiteX4" fmla="*/ 0 w 6096000"/>
              <a:gd name="connsiteY4" fmla="*/ 0 h 6858000"/>
              <a:gd name="connsiteX5" fmla="*/ 5777707 w 6096000"/>
              <a:gd name="connsiteY5" fmla="*/ 0 h 6858000"/>
              <a:gd name="connsiteX6" fmla="*/ 5777707 w 6096000"/>
              <a:gd name="connsiteY6" fmla="*/ 1014413 h 6858000"/>
              <a:gd name="connsiteX7" fmla="*/ 5777707 w 6096000"/>
              <a:gd name="connsiteY7" fmla="*/ 1265494 h 6858000"/>
              <a:gd name="connsiteX8" fmla="*/ 5777707 w 6096000"/>
              <a:gd name="connsiteY8" fmla="*/ 1281113 h 6858000"/>
              <a:gd name="connsiteX9" fmla="*/ 6096000 w 6096000"/>
              <a:gd name="connsiteY9" fmla="*/ 1281113 h 6858000"/>
              <a:gd name="connsiteX10" fmla="*/ 6096000 w 6096000"/>
              <a:gd name="connsiteY10" fmla="*/ 6858000 h 6858000"/>
              <a:gd name="connsiteX11" fmla="*/ 5848350 w 6096000"/>
              <a:gd name="connsiteY11" fmla="*/ 6858000 h 6858000"/>
              <a:gd name="connsiteX12" fmla="*/ 0 w 6096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69807" y="975600"/>
                </a:moveTo>
                <a:lnTo>
                  <a:pt x="6096000" y="975600"/>
                </a:lnTo>
                <a:lnTo>
                  <a:pt x="6096000" y="1014413"/>
                </a:lnTo>
                <a:lnTo>
                  <a:pt x="6069807" y="1014413"/>
                </a:lnTo>
                <a:close/>
                <a:moveTo>
                  <a:pt x="0" y="0"/>
                </a:moveTo>
                <a:lnTo>
                  <a:pt x="5777707" y="0"/>
                </a:lnTo>
                <a:lnTo>
                  <a:pt x="5777707" y="1014413"/>
                </a:lnTo>
                <a:lnTo>
                  <a:pt x="5777707" y="1265494"/>
                </a:lnTo>
                <a:lnTo>
                  <a:pt x="5777707" y="1281113"/>
                </a:lnTo>
                <a:lnTo>
                  <a:pt x="6096000" y="1281113"/>
                </a:lnTo>
                <a:lnTo>
                  <a:pt x="6096000" y="6858000"/>
                </a:lnTo>
                <a:lnTo>
                  <a:pt x="5848350" y="6858000"/>
                </a:lnTo>
                <a:lnTo>
                  <a:pt x="0" y="6858000"/>
                </a:lnTo>
                <a:close/>
              </a:path>
            </a:pathLst>
          </a:custGeom>
          <a:solidFill>
            <a:schemeClr val="bg1">
              <a:lumMod val="85000"/>
            </a:schemeClr>
          </a:solidFill>
        </p:spPr>
        <p:txBody>
          <a:bodyPr wrap="square" lIns="0" tIns="1800000" anchor="t" anchorCtr="1">
            <a:noAutofit/>
          </a:bodyPr>
          <a:lstStyle>
            <a:lvl1pPr marL="0" indent="0">
              <a:buNone/>
              <a:defRPr/>
            </a:lvl1pPr>
          </a:lstStyle>
          <a:p>
            <a:r>
              <a:rPr lang="nl-NL" dirty="0"/>
              <a:t>Klik op het pictogram om een afbeelding in te voegen</a:t>
            </a:r>
          </a:p>
        </p:txBody>
      </p:sp>
      <p:sp>
        <p:nvSpPr>
          <p:cNvPr id="28" name="Vertrouwelijkheidsniveau">
            <a:extLst>
              <a:ext uri="{FF2B5EF4-FFF2-40B4-BE49-F238E27FC236}">
                <a16:creationId xmlns:a16="http://schemas.microsoft.com/office/drawing/2014/main" id="{233E6339-A3B7-4F01-A9A8-3BA0F6CFAD10}"/>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bg2"/>
                </a:solidFill>
              </a:defRPr>
            </a:lvl1pPr>
          </a:lstStyle>
          <a:p>
            <a:pPr lvl="0"/>
            <a:r>
              <a:rPr lang="nl-NL" dirty="0"/>
              <a:t>[vertrouwelijkheidsniveau]</a:t>
            </a:r>
          </a:p>
        </p:txBody>
      </p:sp>
      <p:sp>
        <p:nvSpPr>
          <p:cNvPr id="29" name="Ondertitel 2">
            <a:extLst>
              <a:ext uri="{FF2B5EF4-FFF2-40B4-BE49-F238E27FC236}">
                <a16:creationId xmlns:a16="http://schemas.microsoft.com/office/drawing/2014/main" id="{CC6EB04B-3622-4850-A8B2-65C852378410}"/>
              </a:ext>
            </a:extLst>
          </p:cNvPr>
          <p:cNvSpPr>
            <a:spLocks noGrp="1"/>
          </p:cNvSpPr>
          <p:nvPr>
            <p:ph type="subTitle" idx="1" hasCustomPrompt="1"/>
          </p:nvPr>
        </p:nvSpPr>
        <p:spPr>
          <a:xfrm>
            <a:off x="6552000" y="3657601"/>
            <a:ext cx="5004000" cy="1828800"/>
          </a:xfrm>
        </p:spPr>
        <p:txBody>
          <a:bodyPr lIns="0" tIns="0" rIns="0" bIns="0"/>
          <a:lstStyle>
            <a:lvl1pPr marL="0" indent="0" algn="l">
              <a:spcBef>
                <a:spcPts val="0"/>
              </a:spcBef>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30" name="Titel 1">
            <a:extLst>
              <a:ext uri="{FF2B5EF4-FFF2-40B4-BE49-F238E27FC236}">
                <a16:creationId xmlns:a16="http://schemas.microsoft.com/office/drawing/2014/main" id="{170997DC-0B66-445A-9CA4-DC2FB480E2D6}"/>
              </a:ext>
            </a:extLst>
          </p:cNvPr>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bg2"/>
                </a:solidFill>
              </a:defRPr>
            </a:lvl1pPr>
          </a:lstStyle>
          <a:p>
            <a:r>
              <a:rPr lang="nl-NL" dirty="0"/>
              <a:t>Klik om een titel in te voegen</a:t>
            </a:r>
          </a:p>
        </p:txBody>
      </p:sp>
      <p:sp>
        <p:nvSpPr>
          <p:cNvPr id="9" name="Tijdelijke aanduiding voor tekst 16">
            <a:extLst>
              <a:ext uri="{FF2B5EF4-FFF2-40B4-BE49-F238E27FC236}">
                <a16:creationId xmlns:a16="http://schemas.microsoft.com/office/drawing/2014/main" id="{42907EF7-49B3-46B9-ACD2-A3F3E160AF4E}"/>
              </a:ext>
            </a:extLst>
          </p:cNvPr>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0" name="Tijdelijke aanduiding voor tekst 8">
            <a:extLst>
              <a:ext uri="{FF2B5EF4-FFF2-40B4-BE49-F238E27FC236}">
                <a16:creationId xmlns:a16="http://schemas.microsoft.com/office/drawing/2014/main" id="{DF9EB481-DA3C-4E44-9FE2-E6F7ED8E58AA}"/>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solidFill>
                  <a:schemeClr val="bg2"/>
                </a:solidFill>
              </a:defRPr>
            </a:lvl1pPr>
          </a:lstStyle>
          <a:p>
            <a:pPr lvl="0"/>
            <a:r>
              <a:rPr lang="nl-NL" dirty="0"/>
              <a:t>Datum presentatie</a:t>
            </a:r>
          </a:p>
        </p:txBody>
      </p:sp>
      <p:pic>
        <p:nvPicPr>
          <p:cNvPr id="12" name="Afbeelding 11">
            <a:extLst>
              <a:ext uri="{FF2B5EF4-FFF2-40B4-BE49-F238E27FC236}">
                <a16:creationId xmlns:a16="http://schemas.microsoft.com/office/drawing/2014/main" id="{5D1F17B9-6B97-4147-B51D-630BBBE14D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460979" y="0"/>
            <a:ext cx="4155032" cy="1596571"/>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flipH="1">
            <a:off x="609600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rgbClr val="C3D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lvl1pPr>
              <a:defRPr>
                <a:solidFill>
                  <a:schemeClr val="tx1"/>
                </a:solidFill>
              </a:defRPr>
            </a:lvl1pPr>
          </a:lstStyle>
          <a:p>
            <a:fld id="{6C93B359-CF0D-4389-949E-16A33FCBB3EC}" type="slidenum">
              <a:rPr lang="nl-NL" smtClean="0"/>
              <a:pPr/>
              <a:t>‹nr.›</a:t>
            </a:fld>
            <a:endParaRPr lang="nl-NL" dirty="0"/>
          </a:p>
        </p:txBody>
      </p:sp>
      <p:sp>
        <p:nvSpPr>
          <p:cNvPr id="7" name="Tijdelijke aanduiding voor tekst 10">
            <a:extLst>
              <a:ext uri="{FF2B5EF4-FFF2-40B4-BE49-F238E27FC236}">
                <a16:creationId xmlns:a16="http://schemas.microsoft.com/office/drawing/2014/main" id="{8141121E-6E8E-2348-B5DB-4A45F8B98A1C}"/>
              </a:ext>
            </a:extLst>
          </p:cNvPr>
          <p:cNvSpPr>
            <a:spLocks noGrp="1"/>
          </p:cNvSpPr>
          <p:nvPr>
            <p:ph type="body" sz="quarter" idx="16" hasCustomPrompt="1"/>
          </p:nvPr>
        </p:nvSpPr>
        <p:spPr>
          <a:xfrm>
            <a:off x="630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1">
            <a:extLst>
              <a:ext uri="{FF2B5EF4-FFF2-40B4-BE49-F238E27FC236}">
                <a16:creationId xmlns:a16="http://schemas.microsoft.com/office/drawing/2014/main" id="{EE79A161-2329-494F-9031-02BC97B2D580}"/>
              </a:ext>
            </a:extLst>
          </p:cNvPr>
          <p:cNvSpPr>
            <a:spLocks noGrp="1"/>
          </p:cNvSpPr>
          <p:nvPr>
            <p:ph type="title" hasCustomPrompt="1"/>
          </p:nvPr>
        </p:nvSpPr>
        <p:spPr>
          <a:xfrm>
            <a:off x="622800" y="1281950"/>
            <a:ext cx="5011200" cy="1069200"/>
          </a:xfrm>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61030439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a:off x="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rgbClr val="E1E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p>
            <a:fld id="{6C93B359-CF0D-4389-949E-16A33FCBB3EC}" type="slidenum">
              <a:rPr lang="nl-NL" smtClean="0"/>
              <a:pPr/>
              <a:t>‹nr.›</a:t>
            </a:fld>
            <a:endParaRPr lang="nl-NL" dirty="0"/>
          </a:p>
        </p:txBody>
      </p:sp>
      <p:sp>
        <p:nvSpPr>
          <p:cNvPr id="7" name="Tijdelijke aanduiding voor tekst 10">
            <a:extLst>
              <a:ext uri="{FF2B5EF4-FFF2-40B4-BE49-F238E27FC236}">
                <a16:creationId xmlns:a16="http://schemas.microsoft.com/office/drawing/2014/main" id="{C66A59AC-C451-844D-A6EC-0735B9139E59}"/>
              </a:ext>
            </a:extLst>
          </p:cNvPr>
          <p:cNvSpPr>
            <a:spLocks noGrp="1"/>
          </p:cNvSpPr>
          <p:nvPr>
            <p:ph type="body" sz="quarter" idx="16" hasCustomPrompt="1"/>
          </p:nvPr>
        </p:nvSpPr>
        <p:spPr>
          <a:xfrm>
            <a:off x="6552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1">
            <a:extLst>
              <a:ext uri="{FF2B5EF4-FFF2-40B4-BE49-F238E27FC236}">
                <a16:creationId xmlns:a16="http://schemas.microsoft.com/office/drawing/2014/main" id="{445DD60A-352A-8043-83D5-5EF3757C954B}"/>
              </a:ext>
            </a:extLst>
          </p:cNvPr>
          <p:cNvSpPr>
            <a:spLocks noGrp="1"/>
          </p:cNvSpPr>
          <p:nvPr>
            <p:ph type="title" hasCustomPrompt="1"/>
          </p:nvPr>
        </p:nvSpPr>
        <p:spPr>
          <a:xfrm>
            <a:off x="6552000" y="1281950"/>
            <a:ext cx="5011200" cy="1069200"/>
          </a:xfrm>
        </p:spPr>
        <p:txBody>
          <a:bodyPr/>
          <a:lstStyle>
            <a:lvl1pPr>
              <a:defRPr/>
            </a:lvl1pPr>
          </a:lstStyle>
          <a:p>
            <a:r>
              <a:rPr lang="nl-NL" dirty="0"/>
              <a:t>Klik om een titel in te voegen</a:t>
            </a:r>
          </a:p>
        </p:txBody>
      </p:sp>
    </p:spTree>
    <p:extLst>
      <p:ext uri="{BB962C8B-B14F-4D97-AF65-F5344CB8AC3E}">
        <p14:creationId xmlns:p14="http://schemas.microsoft.com/office/powerpoint/2010/main" val="343779895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flipH="1">
            <a:off x="609600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rgbClr val="E1E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lvl1pPr>
              <a:defRPr>
                <a:solidFill>
                  <a:schemeClr val="tx1"/>
                </a:solidFill>
              </a:defRPr>
            </a:lvl1pPr>
          </a:lstStyle>
          <a:p>
            <a:fld id="{6C93B359-CF0D-4389-949E-16A33FCBB3EC}" type="slidenum">
              <a:rPr lang="nl-NL" smtClean="0"/>
              <a:pPr/>
              <a:t>‹nr.›</a:t>
            </a:fld>
            <a:endParaRPr lang="nl-NL" dirty="0"/>
          </a:p>
        </p:txBody>
      </p:sp>
      <p:sp>
        <p:nvSpPr>
          <p:cNvPr id="7" name="Tijdelijke aanduiding voor tekst 10">
            <a:extLst>
              <a:ext uri="{FF2B5EF4-FFF2-40B4-BE49-F238E27FC236}">
                <a16:creationId xmlns:a16="http://schemas.microsoft.com/office/drawing/2014/main" id="{8141121E-6E8E-2348-B5DB-4A45F8B98A1C}"/>
              </a:ext>
            </a:extLst>
          </p:cNvPr>
          <p:cNvSpPr>
            <a:spLocks noGrp="1"/>
          </p:cNvSpPr>
          <p:nvPr>
            <p:ph type="body" sz="quarter" idx="16" hasCustomPrompt="1"/>
          </p:nvPr>
        </p:nvSpPr>
        <p:spPr>
          <a:xfrm>
            <a:off x="630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1">
            <a:extLst>
              <a:ext uri="{FF2B5EF4-FFF2-40B4-BE49-F238E27FC236}">
                <a16:creationId xmlns:a16="http://schemas.microsoft.com/office/drawing/2014/main" id="{E6493752-CCDE-D445-8A31-AC6193628C0F}"/>
              </a:ext>
            </a:extLst>
          </p:cNvPr>
          <p:cNvSpPr>
            <a:spLocks noGrp="1"/>
          </p:cNvSpPr>
          <p:nvPr>
            <p:ph type="title" hasCustomPrompt="1"/>
          </p:nvPr>
        </p:nvSpPr>
        <p:spPr>
          <a:xfrm>
            <a:off x="622800" y="1281950"/>
            <a:ext cx="5011200" cy="1069200"/>
          </a:xfrm>
        </p:spPr>
        <p:txBody>
          <a:bodyPr/>
          <a:lstStyle>
            <a:lvl1pPr>
              <a:defRPr/>
            </a:lvl1pPr>
          </a:lstStyle>
          <a:p>
            <a:r>
              <a:rPr lang="nl-NL" dirty="0"/>
              <a:t>Klik om een titel in te voegen</a:t>
            </a:r>
          </a:p>
        </p:txBody>
      </p:sp>
    </p:spTree>
    <p:extLst>
      <p:ext uri="{BB962C8B-B14F-4D97-AF65-F5344CB8AC3E}">
        <p14:creationId xmlns:p14="http://schemas.microsoft.com/office/powerpoint/2010/main" val="227845770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552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dianummer 13">
            <a:extLst>
              <a:ext uri="{FF2B5EF4-FFF2-40B4-BE49-F238E27FC236}">
                <a16:creationId xmlns:a16="http://schemas.microsoft.com/office/drawing/2014/main" id="{0E24862E-A238-48C9-966B-53C0A9936E1E}"/>
              </a:ext>
            </a:extLst>
          </p:cNvPr>
          <p:cNvSpPr>
            <a:spLocks noGrp="1"/>
          </p:cNvSpPr>
          <p:nvPr>
            <p:ph type="sldNum" sz="quarter" idx="29"/>
          </p:nvPr>
        </p:nvSpPr>
        <p:spPr/>
        <p:txBody>
          <a:bodyPr/>
          <a:lstStyle/>
          <a:p>
            <a:fld id="{6C93B359-CF0D-4389-949E-16A33FCBB3EC}" type="slidenum">
              <a:rPr lang="nl-NL" smtClean="0"/>
              <a:pPr/>
              <a:t>‹nr.›</a:t>
            </a:fld>
            <a:endParaRPr lang="nl-NL" dirty="0"/>
          </a:p>
        </p:txBody>
      </p:sp>
      <p:sp>
        <p:nvSpPr>
          <p:cNvPr id="17" name="Titel 16">
            <a:extLst>
              <a:ext uri="{FF2B5EF4-FFF2-40B4-BE49-F238E27FC236}">
                <a16:creationId xmlns:a16="http://schemas.microsoft.com/office/drawing/2014/main" id="{9C42D806-99A5-4854-9BB7-C93AB66EA383}"/>
              </a:ext>
            </a:extLst>
          </p:cNvPr>
          <p:cNvSpPr>
            <a:spLocks noGrp="1"/>
          </p:cNvSpPr>
          <p:nvPr>
            <p:ph type="title" hasCustomPrompt="1"/>
          </p:nvPr>
        </p:nvSpPr>
        <p:spPr>
          <a:xfrm>
            <a:off x="6552000" y="1281950"/>
            <a:ext cx="5004000" cy="1069200"/>
          </a:xfrm>
        </p:spPr>
        <p:txBody>
          <a:bodyPr/>
          <a:lstStyle>
            <a:lvl1pPr>
              <a:defRPr/>
            </a:lvl1pPr>
          </a:lstStyle>
          <a:p>
            <a:r>
              <a:rPr lang="nl-NL" dirty="0"/>
              <a:t>Klik om een titel in te voegen</a:t>
            </a:r>
          </a:p>
        </p:txBody>
      </p:sp>
      <p:sp>
        <p:nvSpPr>
          <p:cNvPr id="8" name="Tijdelijke aanduiding voor afbeelding 7">
            <a:extLst>
              <a:ext uri="{FF2B5EF4-FFF2-40B4-BE49-F238E27FC236}">
                <a16:creationId xmlns:a16="http://schemas.microsoft.com/office/drawing/2014/main" id="{F4CFC7BE-2502-4C51-AFEA-F92D97467734}"/>
              </a:ext>
            </a:extLst>
          </p:cNvPr>
          <p:cNvSpPr>
            <a:spLocks noGrp="1"/>
          </p:cNvSpPr>
          <p:nvPr>
            <p:ph type="pic" sz="quarter" idx="30"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fbeelding verticaal wit">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F4CFC7BE-2502-4C51-AFEA-F92D97467734}"/>
              </a:ext>
            </a:extLst>
          </p:cNvPr>
          <p:cNvSpPr>
            <a:spLocks noGrp="1"/>
          </p:cNvSpPr>
          <p:nvPr>
            <p:ph type="pic" sz="quarter" idx="30" hasCustomPrompt="1"/>
          </p:nvPr>
        </p:nvSpPr>
        <p:spPr>
          <a:xfrm>
            <a:off x="6096000" y="-4484"/>
            <a:ext cx="6100143" cy="6862484"/>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 name="connsiteX0" fmla="*/ 0 w 6100143"/>
              <a:gd name="connsiteY0" fmla="*/ 13151 h 6871151"/>
              <a:gd name="connsiteX1" fmla="*/ 4594225 w 6100143"/>
              <a:gd name="connsiteY1" fmla="*/ 13151 h 6871151"/>
              <a:gd name="connsiteX2" fmla="*/ 5848350 w 6100143"/>
              <a:gd name="connsiteY2" fmla="*/ 13151 h 6871151"/>
              <a:gd name="connsiteX3" fmla="*/ 5862637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13151 h 6871151"/>
              <a:gd name="connsiteX0" fmla="*/ 0 w 6100143"/>
              <a:gd name="connsiteY0" fmla="*/ 13151 h 6871151"/>
              <a:gd name="connsiteX1" fmla="*/ 212230 w 6100143"/>
              <a:gd name="connsiteY1" fmla="*/ 13151 h 6871151"/>
              <a:gd name="connsiteX2" fmla="*/ 5848350 w 6100143"/>
              <a:gd name="connsiteY2" fmla="*/ 13151 h 6871151"/>
              <a:gd name="connsiteX3" fmla="*/ 5862637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13151 h 6871151"/>
              <a:gd name="connsiteX0" fmla="*/ 0 w 6100143"/>
              <a:gd name="connsiteY0" fmla="*/ 725670 h 6871151"/>
              <a:gd name="connsiteX1" fmla="*/ 212230 w 6100143"/>
              <a:gd name="connsiteY1" fmla="*/ 13151 h 6871151"/>
              <a:gd name="connsiteX2" fmla="*/ 5848350 w 6100143"/>
              <a:gd name="connsiteY2" fmla="*/ 13151 h 6871151"/>
              <a:gd name="connsiteX3" fmla="*/ 5862637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2230 w 6100143"/>
              <a:gd name="connsiteY1" fmla="*/ 13151 h 6871151"/>
              <a:gd name="connsiteX2" fmla="*/ 5848350 w 6100143"/>
              <a:gd name="connsiteY2" fmla="*/ 13151 h 6871151"/>
              <a:gd name="connsiteX3" fmla="*/ 5363873 w 6100143"/>
              <a:gd name="connsiteY3" fmla="*/ 951302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2230 w 6100143"/>
              <a:gd name="connsiteY1" fmla="*/ 13151 h 6871151"/>
              <a:gd name="connsiteX2" fmla="*/ 931965 w 6100143"/>
              <a:gd name="connsiteY2" fmla="*/ 1276 h 6871151"/>
              <a:gd name="connsiteX3" fmla="*/ 5363873 w 6100143"/>
              <a:gd name="connsiteY3" fmla="*/ 951302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2230 w 6100143"/>
              <a:gd name="connsiteY1" fmla="*/ 13151 h 6871151"/>
              <a:gd name="connsiteX2" fmla="*/ 931965 w 6100143"/>
              <a:gd name="connsiteY2" fmla="*/ 1276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2230 w 6100143"/>
              <a:gd name="connsiteY1" fmla="*/ 725671 h 6871151"/>
              <a:gd name="connsiteX2" fmla="*/ 931965 w 6100143"/>
              <a:gd name="connsiteY2" fmla="*/ 1276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2230 w 6100143"/>
              <a:gd name="connsiteY1" fmla="*/ 725671 h 6871151"/>
              <a:gd name="connsiteX2" fmla="*/ 207570 w 6100143"/>
              <a:gd name="connsiteY2" fmla="*/ 13151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6564 w 6100143"/>
              <a:gd name="connsiteY1" fmla="*/ 725671 h 6871151"/>
              <a:gd name="connsiteX2" fmla="*/ 207570 w 6100143"/>
              <a:gd name="connsiteY2" fmla="*/ 13151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6564 w 6100143"/>
              <a:gd name="connsiteY1" fmla="*/ 725671 h 6871151"/>
              <a:gd name="connsiteX2" fmla="*/ 302910 w 6100143"/>
              <a:gd name="connsiteY2" fmla="*/ 21819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16564 w 6100143"/>
              <a:gd name="connsiteY1" fmla="*/ 725671 h 6871151"/>
              <a:gd name="connsiteX2" fmla="*/ 233572 w 6100143"/>
              <a:gd name="connsiteY2" fmla="*/ 13152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38232 w 6100143"/>
              <a:gd name="connsiteY1" fmla="*/ 725671 h 6871151"/>
              <a:gd name="connsiteX2" fmla="*/ 233572 w 6100143"/>
              <a:gd name="connsiteY2" fmla="*/ 13152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38232 w 6100143"/>
              <a:gd name="connsiteY1" fmla="*/ 725671 h 6871151"/>
              <a:gd name="connsiteX2" fmla="*/ 233572 w 6100143"/>
              <a:gd name="connsiteY2" fmla="*/ 13152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25231 w 6100143"/>
              <a:gd name="connsiteY1" fmla="*/ 730005 h 6871151"/>
              <a:gd name="connsiteX2" fmla="*/ 233572 w 6100143"/>
              <a:gd name="connsiteY2" fmla="*/ 13152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25670 h 6871151"/>
              <a:gd name="connsiteX1" fmla="*/ 233899 w 6100143"/>
              <a:gd name="connsiteY1" fmla="*/ 725672 h 6871151"/>
              <a:gd name="connsiteX2" fmla="*/ 233572 w 6100143"/>
              <a:gd name="connsiteY2" fmla="*/ 13152 h 6871151"/>
              <a:gd name="connsiteX3" fmla="*/ 5447001 w 6100143"/>
              <a:gd name="connsiteY3" fmla="*/ 13151 h 6871151"/>
              <a:gd name="connsiteX4" fmla="*/ 6100143 w 6100143"/>
              <a:gd name="connsiteY4" fmla="*/ 0 h 6871151"/>
              <a:gd name="connsiteX5" fmla="*/ 6096000 w 6100143"/>
              <a:gd name="connsiteY5" fmla="*/ 724395 h 6871151"/>
              <a:gd name="connsiteX6" fmla="*/ 6096000 w 6100143"/>
              <a:gd name="connsiteY6" fmla="*/ 988751 h 6871151"/>
              <a:gd name="connsiteX7" fmla="*/ 6096000 w 6100143"/>
              <a:gd name="connsiteY7" fmla="*/ 1444282 h 6871151"/>
              <a:gd name="connsiteX8" fmla="*/ 6096000 w 6100143"/>
              <a:gd name="connsiteY8" fmla="*/ 6871151 h 6871151"/>
              <a:gd name="connsiteX9" fmla="*/ 5848350 w 6100143"/>
              <a:gd name="connsiteY9" fmla="*/ 6871151 h 6871151"/>
              <a:gd name="connsiteX10" fmla="*/ 0 w 6100143"/>
              <a:gd name="connsiteY10" fmla="*/ 6871151 h 6871151"/>
              <a:gd name="connsiteX11" fmla="*/ 0 w 6100143"/>
              <a:gd name="connsiteY11" fmla="*/ 725670 h 6871151"/>
              <a:gd name="connsiteX0" fmla="*/ 0 w 6100143"/>
              <a:gd name="connsiteY0" fmla="*/ 717003 h 6862484"/>
              <a:gd name="connsiteX1" fmla="*/ 233899 w 6100143"/>
              <a:gd name="connsiteY1" fmla="*/ 717005 h 6862484"/>
              <a:gd name="connsiteX2" fmla="*/ 233572 w 6100143"/>
              <a:gd name="connsiteY2" fmla="*/ 4485 h 6862484"/>
              <a:gd name="connsiteX3" fmla="*/ 5447001 w 6100143"/>
              <a:gd name="connsiteY3" fmla="*/ 4484 h 6862484"/>
              <a:gd name="connsiteX4" fmla="*/ 6100143 w 6100143"/>
              <a:gd name="connsiteY4" fmla="*/ 0 h 6862484"/>
              <a:gd name="connsiteX5" fmla="*/ 6096000 w 6100143"/>
              <a:gd name="connsiteY5" fmla="*/ 715728 h 6862484"/>
              <a:gd name="connsiteX6" fmla="*/ 6096000 w 6100143"/>
              <a:gd name="connsiteY6" fmla="*/ 980084 h 6862484"/>
              <a:gd name="connsiteX7" fmla="*/ 6096000 w 6100143"/>
              <a:gd name="connsiteY7" fmla="*/ 1435615 h 6862484"/>
              <a:gd name="connsiteX8" fmla="*/ 6096000 w 6100143"/>
              <a:gd name="connsiteY8" fmla="*/ 6862484 h 6862484"/>
              <a:gd name="connsiteX9" fmla="*/ 5848350 w 6100143"/>
              <a:gd name="connsiteY9" fmla="*/ 6862484 h 6862484"/>
              <a:gd name="connsiteX10" fmla="*/ 0 w 6100143"/>
              <a:gd name="connsiteY10" fmla="*/ 6862484 h 6862484"/>
              <a:gd name="connsiteX11" fmla="*/ 0 w 6100143"/>
              <a:gd name="connsiteY11" fmla="*/ 717003 h 68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00143" h="6862484">
                <a:moveTo>
                  <a:pt x="0" y="717003"/>
                </a:moveTo>
                <a:lnTo>
                  <a:pt x="233899" y="717005"/>
                </a:lnTo>
                <a:cubicBezTo>
                  <a:pt x="232346" y="479498"/>
                  <a:pt x="235125" y="241992"/>
                  <a:pt x="233572" y="4485"/>
                </a:cubicBezTo>
                <a:lnTo>
                  <a:pt x="5447001" y="4484"/>
                </a:lnTo>
                <a:lnTo>
                  <a:pt x="6100143" y="0"/>
                </a:lnTo>
                <a:lnTo>
                  <a:pt x="6096000" y="715728"/>
                </a:lnTo>
                <a:lnTo>
                  <a:pt x="6096000" y="980084"/>
                </a:lnTo>
                <a:lnTo>
                  <a:pt x="6096000" y="1435615"/>
                </a:lnTo>
                <a:lnTo>
                  <a:pt x="6096000" y="6862484"/>
                </a:lnTo>
                <a:lnTo>
                  <a:pt x="5848350" y="6862484"/>
                </a:lnTo>
                <a:lnTo>
                  <a:pt x="0" y="6862484"/>
                </a:lnTo>
                <a:lnTo>
                  <a:pt x="0" y="717003"/>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11" name="Tijdelijke aanduiding voor tekst 10"/>
          <p:cNvSpPr>
            <a:spLocks noGrp="1"/>
          </p:cNvSpPr>
          <p:nvPr>
            <p:ph type="body" sz="quarter" idx="16" hasCustomPrompt="1"/>
          </p:nvPr>
        </p:nvSpPr>
        <p:spPr>
          <a:xfrm>
            <a:off x="530341"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dianummer 13">
            <a:extLst>
              <a:ext uri="{FF2B5EF4-FFF2-40B4-BE49-F238E27FC236}">
                <a16:creationId xmlns:a16="http://schemas.microsoft.com/office/drawing/2014/main" id="{0E24862E-A238-48C9-966B-53C0A9936E1E}"/>
              </a:ext>
            </a:extLst>
          </p:cNvPr>
          <p:cNvSpPr>
            <a:spLocks noGrp="1"/>
          </p:cNvSpPr>
          <p:nvPr>
            <p:ph type="sldNum" sz="quarter" idx="29"/>
          </p:nvPr>
        </p:nvSpPr>
        <p:spPr/>
        <p:txBody>
          <a:bodyPr/>
          <a:lstStyle/>
          <a:p>
            <a:fld id="{6C93B359-CF0D-4389-949E-16A33FCBB3EC}" type="slidenum">
              <a:rPr lang="nl-NL" smtClean="0"/>
              <a:pPr/>
              <a:t>‹nr.›</a:t>
            </a:fld>
            <a:endParaRPr lang="nl-NL" dirty="0"/>
          </a:p>
        </p:txBody>
      </p:sp>
      <p:sp>
        <p:nvSpPr>
          <p:cNvPr id="17" name="Titel 16">
            <a:extLst>
              <a:ext uri="{FF2B5EF4-FFF2-40B4-BE49-F238E27FC236}">
                <a16:creationId xmlns:a16="http://schemas.microsoft.com/office/drawing/2014/main" id="{9C42D806-99A5-4854-9BB7-C93AB66EA383}"/>
              </a:ext>
            </a:extLst>
          </p:cNvPr>
          <p:cNvSpPr>
            <a:spLocks noGrp="1"/>
          </p:cNvSpPr>
          <p:nvPr>
            <p:ph type="title" hasCustomPrompt="1"/>
          </p:nvPr>
        </p:nvSpPr>
        <p:spPr>
          <a:xfrm>
            <a:off x="530341" y="1281950"/>
            <a:ext cx="5004000" cy="1069200"/>
          </a:xfrm>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8391288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afbeelding verticaal">
    <p:bg>
      <p:bgPr>
        <a:solidFill>
          <a:srgbClr val="39870C"/>
        </a:solidFill>
        <a:effectLst/>
      </p:bgPr>
    </p:bg>
    <p:spTree>
      <p:nvGrpSpPr>
        <p:cNvPr id="1" name=""/>
        <p:cNvGrpSpPr/>
        <p:nvPr/>
      </p:nvGrpSpPr>
      <p:grpSpPr>
        <a:xfrm>
          <a:off x="0" y="0"/>
          <a:ext cx="0" cy="0"/>
          <a:chOff x="0" y="0"/>
          <a:chExt cx="0" cy="0"/>
        </a:xfrm>
      </p:grpSpPr>
      <p:sp>
        <p:nvSpPr>
          <p:cNvPr id="29" name="Ondertitel 2">
            <a:extLst>
              <a:ext uri="{FF2B5EF4-FFF2-40B4-BE49-F238E27FC236}">
                <a16:creationId xmlns:a16="http://schemas.microsoft.com/office/drawing/2014/main" id="{CC6EB04B-3622-4850-A8B2-65C852378410}"/>
              </a:ext>
            </a:extLst>
          </p:cNvPr>
          <p:cNvSpPr>
            <a:spLocks noGrp="1"/>
          </p:cNvSpPr>
          <p:nvPr>
            <p:ph type="subTitle" idx="1" hasCustomPrompt="1"/>
          </p:nvPr>
        </p:nvSpPr>
        <p:spPr>
          <a:xfrm>
            <a:off x="6552000" y="3657601"/>
            <a:ext cx="5004000" cy="1828800"/>
          </a:xfrm>
        </p:spPr>
        <p:txBody>
          <a:bodyPr lIns="0" tIns="0" rIns="0" bIns="0"/>
          <a:lstStyle>
            <a:lvl1pPr marL="0" indent="0" algn="l">
              <a:spcBef>
                <a:spcPts val="0"/>
              </a:spcBef>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30" name="Titel 1">
            <a:extLst>
              <a:ext uri="{FF2B5EF4-FFF2-40B4-BE49-F238E27FC236}">
                <a16:creationId xmlns:a16="http://schemas.microsoft.com/office/drawing/2014/main" id="{170997DC-0B66-445A-9CA4-DC2FB480E2D6}"/>
              </a:ext>
            </a:extLst>
          </p:cNvPr>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bg2"/>
                </a:solidFill>
              </a:defRPr>
            </a:lvl1pPr>
          </a:lstStyle>
          <a:p>
            <a:r>
              <a:rPr lang="nl-NL" dirty="0"/>
              <a:t>Klik om een titel in te voegen</a:t>
            </a:r>
          </a:p>
        </p:txBody>
      </p:sp>
    </p:spTree>
    <p:extLst>
      <p:ext uri="{BB962C8B-B14F-4D97-AF65-F5344CB8AC3E}">
        <p14:creationId xmlns:p14="http://schemas.microsoft.com/office/powerpoint/2010/main" val="330112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A02782E5-21C8-3444-909D-6DB1057033A2}"/>
              </a:ext>
            </a:extLst>
          </p:cNvPr>
          <p:cNvSpPr>
            <a:spLocks noGrp="1"/>
          </p:cNvSpPr>
          <p:nvPr>
            <p:ph type="ctrTitle" hasCustomPrompt="1"/>
          </p:nvPr>
        </p:nvSpPr>
        <p:spPr>
          <a:xfrm>
            <a:off x="6553200" y="1885467"/>
            <a:ext cx="5004000" cy="3413188"/>
          </a:xfrm>
        </p:spPr>
        <p:txBody>
          <a:bodyPr tIns="90000" bIns="90000" anchor="ctr" anchorCtr="0">
            <a:normAutofit/>
          </a:bodyPr>
          <a:lstStyle>
            <a:lvl1pPr algn="l">
              <a:defRPr sz="3200">
                <a:solidFill>
                  <a:schemeClr val="bg1"/>
                </a:solidFill>
              </a:defRPr>
            </a:lvl1pPr>
          </a:lstStyle>
          <a:p>
            <a:r>
              <a:rPr lang="nl-NL" dirty="0"/>
              <a:t>Voer hier de titel in</a:t>
            </a:r>
          </a:p>
        </p:txBody>
      </p:sp>
    </p:spTree>
    <p:extLst>
      <p:ext uri="{BB962C8B-B14F-4D97-AF65-F5344CB8AC3E}">
        <p14:creationId xmlns:p14="http://schemas.microsoft.com/office/powerpoint/2010/main" val="209858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A02782E5-21C8-3444-909D-6DB1057033A2}"/>
              </a:ext>
            </a:extLst>
          </p:cNvPr>
          <p:cNvSpPr>
            <a:spLocks noGrp="1"/>
          </p:cNvSpPr>
          <p:nvPr>
            <p:ph type="ctrTitle" hasCustomPrompt="1"/>
          </p:nvPr>
        </p:nvSpPr>
        <p:spPr>
          <a:xfrm>
            <a:off x="6553200" y="1885467"/>
            <a:ext cx="5004000" cy="3413188"/>
          </a:xfrm>
        </p:spPr>
        <p:txBody>
          <a:bodyPr tIns="90000" bIns="90000" anchor="ctr" anchorCtr="0">
            <a:normAutofit/>
          </a:bodyPr>
          <a:lstStyle>
            <a:lvl1pPr algn="l">
              <a:defRPr sz="3200">
                <a:solidFill>
                  <a:schemeClr val="bg1"/>
                </a:solidFill>
              </a:defRPr>
            </a:lvl1pPr>
          </a:lstStyle>
          <a:p>
            <a:r>
              <a:rPr lang="nl-NL" dirty="0"/>
              <a:t>Voer hier de titel in</a:t>
            </a:r>
          </a:p>
        </p:txBody>
      </p:sp>
    </p:spTree>
    <p:extLst>
      <p:ext uri="{BB962C8B-B14F-4D97-AF65-F5344CB8AC3E}">
        <p14:creationId xmlns:p14="http://schemas.microsoft.com/office/powerpoint/2010/main" val="205457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A02782E5-21C8-3444-909D-6DB1057033A2}"/>
              </a:ext>
            </a:extLst>
          </p:cNvPr>
          <p:cNvSpPr>
            <a:spLocks noGrp="1"/>
          </p:cNvSpPr>
          <p:nvPr>
            <p:ph type="ctrTitle" hasCustomPrompt="1"/>
          </p:nvPr>
        </p:nvSpPr>
        <p:spPr>
          <a:xfrm>
            <a:off x="6553200" y="1885467"/>
            <a:ext cx="5004000" cy="3413188"/>
          </a:xfrm>
        </p:spPr>
        <p:txBody>
          <a:bodyPr tIns="90000" bIns="90000" anchor="ctr" anchorCtr="0">
            <a:normAutofit/>
          </a:bodyPr>
          <a:lstStyle>
            <a:lvl1pPr algn="l">
              <a:defRPr sz="3200">
                <a:solidFill>
                  <a:schemeClr val="bg1"/>
                </a:solidFill>
              </a:defRPr>
            </a:lvl1pPr>
          </a:lstStyle>
          <a:p>
            <a:r>
              <a:rPr lang="nl-NL" dirty="0"/>
              <a:t>Voer hier de titel in</a:t>
            </a:r>
          </a:p>
        </p:txBody>
      </p:sp>
    </p:spTree>
    <p:extLst>
      <p:ext uri="{BB962C8B-B14F-4D97-AF65-F5344CB8AC3E}">
        <p14:creationId xmlns:p14="http://schemas.microsoft.com/office/powerpoint/2010/main" val="411227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en object">
    <p:bg>
      <p:bgPr>
        <a:solidFill>
          <a:srgbClr val="C3DBB6">
            <a:alpha val="91765"/>
          </a:srgbClr>
        </a:solidFill>
        <a:effectLst/>
      </p:bgPr>
    </p:bg>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1421F68-1BEF-403F-B0C5-AAC49C6A0963}"/>
              </a:ext>
            </a:extLst>
          </p:cNvPr>
          <p:cNvSpPr>
            <a:spLocks noGrp="1"/>
          </p:cNvSpPr>
          <p:nvPr>
            <p:ph sz="quarter" idx="13" hasCustomPrompt="1"/>
          </p:nvPr>
        </p:nvSpPr>
        <p:spPr>
          <a:xfrm>
            <a:off x="630000" y="2350800"/>
            <a:ext cx="10922400" cy="396406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id="{7E8395B0-5BEF-4071-A7D0-AC6F71F06647}"/>
              </a:ext>
            </a:extLst>
          </p:cNvPr>
          <p:cNvSpPr>
            <a:spLocks noGrp="1"/>
          </p:cNvSpPr>
          <p:nvPr>
            <p:ph type="sldNum" sz="quarter" idx="14"/>
          </p:nvPr>
        </p:nvSpPr>
        <p:spPr/>
        <p:txBody>
          <a:bodyPr/>
          <a:lstStyle/>
          <a:p>
            <a:fld id="{6C93B359-CF0D-4389-949E-16A33FCBB3EC}" type="slidenum">
              <a:rPr lang="nl-NL" smtClean="0"/>
              <a:t>‹nr.›</a:t>
            </a:fld>
            <a:endParaRPr lang="nl-NL" dirty="0"/>
          </a:p>
        </p:txBody>
      </p:sp>
      <p:sp>
        <p:nvSpPr>
          <p:cNvPr id="12" name="Titel 11">
            <a:extLst>
              <a:ext uri="{FF2B5EF4-FFF2-40B4-BE49-F238E27FC236}">
                <a16:creationId xmlns:a16="http://schemas.microsoft.com/office/drawing/2014/main" id="{4AE61CC0-169D-4A88-BF15-A47DE22E868B}"/>
              </a:ext>
            </a:extLst>
          </p:cNvPr>
          <p:cNvSpPr>
            <a:spLocks noGrp="1"/>
          </p:cNvSpPr>
          <p:nvPr>
            <p:ph type="title" hasCustomPrompt="1"/>
          </p:nvPr>
        </p:nvSpPr>
        <p:spPr/>
        <p:txBody>
          <a:bodyPr/>
          <a:lstStyle>
            <a:lvl1pPr>
              <a:defRPr>
                <a:solidFill>
                  <a:srgbClr val="39870C"/>
                </a:solidFill>
              </a:defRPr>
            </a:lvl1pPr>
          </a:lstStyle>
          <a:p>
            <a:r>
              <a:rPr lang="nl-NL" dirty="0"/>
              <a:t>Klik om een titel in te voegen</a:t>
            </a:r>
          </a:p>
        </p:txBody>
      </p:sp>
    </p:spTree>
    <p:extLst>
      <p:ext uri="{BB962C8B-B14F-4D97-AF65-F5344CB8AC3E}">
        <p14:creationId xmlns:p14="http://schemas.microsoft.com/office/powerpoint/2010/main" val="268583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1421F68-1BEF-403F-B0C5-AAC49C6A0963}"/>
              </a:ext>
            </a:extLst>
          </p:cNvPr>
          <p:cNvSpPr>
            <a:spLocks noGrp="1"/>
          </p:cNvSpPr>
          <p:nvPr>
            <p:ph sz="quarter" idx="13" hasCustomPrompt="1"/>
          </p:nvPr>
        </p:nvSpPr>
        <p:spPr>
          <a:xfrm>
            <a:off x="630000" y="2350800"/>
            <a:ext cx="10922400" cy="396406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id="{7E8395B0-5BEF-4071-A7D0-AC6F71F06647}"/>
              </a:ext>
            </a:extLst>
          </p:cNvPr>
          <p:cNvSpPr>
            <a:spLocks noGrp="1"/>
          </p:cNvSpPr>
          <p:nvPr>
            <p:ph type="sldNum" sz="quarter" idx="14"/>
          </p:nvPr>
        </p:nvSpPr>
        <p:spPr/>
        <p:txBody>
          <a:bodyPr/>
          <a:lstStyle/>
          <a:p>
            <a:fld id="{6C93B359-CF0D-4389-949E-16A33FCBB3EC}" type="slidenum">
              <a:rPr lang="nl-NL" smtClean="0"/>
              <a:t>‹nr.›</a:t>
            </a:fld>
            <a:endParaRPr lang="nl-NL" dirty="0"/>
          </a:p>
        </p:txBody>
      </p:sp>
      <p:sp>
        <p:nvSpPr>
          <p:cNvPr id="12" name="Titel 11">
            <a:extLst>
              <a:ext uri="{FF2B5EF4-FFF2-40B4-BE49-F238E27FC236}">
                <a16:creationId xmlns:a16="http://schemas.microsoft.com/office/drawing/2014/main" id="{4AE61CC0-169D-4A88-BF15-A47DE22E868B}"/>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46971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0000" y="2350800"/>
            <a:ext cx="50038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2000" y="2350800"/>
            <a:ext cx="50112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10">
            <a:extLst>
              <a:ext uri="{FF2B5EF4-FFF2-40B4-BE49-F238E27FC236}">
                <a16:creationId xmlns:a16="http://schemas.microsoft.com/office/drawing/2014/main" id="{260C6DF3-2547-4188-B44C-E1C924D734C5}"/>
              </a:ext>
            </a:extLst>
          </p:cNvPr>
          <p:cNvSpPr>
            <a:spLocks noGrp="1"/>
          </p:cNvSpPr>
          <p:nvPr>
            <p:ph type="sldNum" sz="quarter" idx="10"/>
          </p:nvPr>
        </p:nvSpPr>
        <p:spPr/>
        <p:txBody>
          <a:bodyPr/>
          <a:lstStyle/>
          <a:p>
            <a:fld id="{6C93B359-CF0D-4389-949E-16A33FCBB3EC}" type="slidenum">
              <a:rPr lang="nl-NL" smtClean="0"/>
              <a:t>‹nr.›</a:t>
            </a:fld>
            <a:endParaRPr lang="nl-NL" dirty="0"/>
          </a:p>
        </p:txBody>
      </p:sp>
      <p:sp>
        <p:nvSpPr>
          <p:cNvPr id="12" name="Titel 11">
            <a:extLst>
              <a:ext uri="{FF2B5EF4-FFF2-40B4-BE49-F238E27FC236}">
                <a16:creationId xmlns:a16="http://schemas.microsoft.com/office/drawing/2014/main" id="{B1CF7121-85E0-45D3-B910-BCF8E25FEC5F}"/>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a:off x="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rgbClr val="C3DBB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p>
            <a:fld id="{6C93B359-CF0D-4389-949E-16A33FCBB3EC}" type="slidenum">
              <a:rPr lang="nl-NL" smtClean="0"/>
              <a:pPr/>
              <a:t>‹nr.›</a:t>
            </a:fld>
            <a:endParaRPr lang="nl-NL" dirty="0"/>
          </a:p>
        </p:txBody>
      </p:sp>
      <p:sp>
        <p:nvSpPr>
          <p:cNvPr id="7" name="Tijdelijke aanduiding voor tekst 10">
            <a:extLst>
              <a:ext uri="{FF2B5EF4-FFF2-40B4-BE49-F238E27FC236}">
                <a16:creationId xmlns:a16="http://schemas.microsoft.com/office/drawing/2014/main" id="{884FA6CA-431B-1645-B124-11F36709A538}"/>
              </a:ext>
            </a:extLst>
          </p:cNvPr>
          <p:cNvSpPr>
            <a:spLocks noGrp="1"/>
          </p:cNvSpPr>
          <p:nvPr>
            <p:ph type="body" sz="quarter" idx="16" hasCustomPrompt="1"/>
          </p:nvPr>
        </p:nvSpPr>
        <p:spPr>
          <a:xfrm>
            <a:off x="6552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1">
            <a:extLst>
              <a:ext uri="{FF2B5EF4-FFF2-40B4-BE49-F238E27FC236}">
                <a16:creationId xmlns:a16="http://schemas.microsoft.com/office/drawing/2014/main" id="{933971D8-05E9-B345-A04D-9441EF72EFE9}"/>
              </a:ext>
            </a:extLst>
          </p:cNvPr>
          <p:cNvSpPr>
            <a:spLocks noGrp="1"/>
          </p:cNvSpPr>
          <p:nvPr>
            <p:ph type="title" hasCustomPrompt="1"/>
          </p:nvPr>
        </p:nvSpPr>
        <p:spPr>
          <a:xfrm>
            <a:off x="6552000" y="1281950"/>
            <a:ext cx="5011200" cy="1069200"/>
          </a:xfrm>
        </p:spPr>
        <p:txBody>
          <a:bodyPr/>
          <a:lstStyle>
            <a:lvl1pPr>
              <a:defRPr/>
            </a:lvl1pPr>
          </a:lstStyle>
          <a:p>
            <a:r>
              <a:rPr lang="nl-NL" dirty="0"/>
              <a:t>Klik om een titel in te voegen</a:t>
            </a:r>
          </a:p>
        </p:txBody>
      </p:sp>
    </p:spTree>
    <p:extLst>
      <p:ext uri="{BB962C8B-B14F-4D97-AF65-F5344CB8AC3E}">
        <p14:creationId xmlns:p14="http://schemas.microsoft.com/office/powerpoint/2010/main" val="2755683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281950"/>
            <a:ext cx="10933200" cy="10692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49499"/>
            <a:ext cx="10933200" cy="39636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4"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4"/>
          </p:nvPr>
        </p:nvSpPr>
        <p:spPr>
          <a:xfrm>
            <a:off x="11048400" y="6528572"/>
            <a:ext cx="511200" cy="183600"/>
          </a:xfrm>
          <a:prstGeom prst="rect">
            <a:avLst/>
          </a:prstGeom>
        </p:spPr>
        <p:txBody>
          <a:bodyPr vert="horz" lIns="0" tIns="0" rIns="0" bIns="0" rtlCol="0" anchor="b" anchorCtr="0"/>
          <a:lstStyle>
            <a:lvl1pPr algn="r">
              <a:defRPr sz="1200">
                <a:solidFill>
                  <a:schemeClr val="tx1"/>
                </a:solidFill>
              </a:defRPr>
            </a:lvl1pPr>
          </a:lstStyle>
          <a:p>
            <a:fld id="{6C93B359-CF0D-4389-949E-16A33FCBB3EC}" type="slidenum">
              <a:rPr lang="nl-NL" smtClean="0"/>
              <a:pPr/>
              <a:t>‹nr.›</a:t>
            </a:fld>
            <a:endParaRPr lang="nl-NL" dirty="0"/>
          </a:p>
        </p:txBody>
      </p:sp>
      <p:pic>
        <p:nvPicPr>
          <p:cNvPr id="6" name="Afbeelding 5">
            <a:extLst>
              <a:ext uri="{FF2B5EF4-FFF2-40B4-BE49-F238E27FC236}">
                <a16:creationId xmlns:a16="http://schemas.microsoft.com/office/drawing/2014/main" id="{1113A800-9FFB-4505-9B39-BBE671EBBBEA}"/>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92000" cy="1065690"/>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25" r:id="rId1"/>
    <p:sldLayoutId id="2147483749" r:id="rId2"/>
    <p:sldLayoutId id="2147483743" r:id="rId3"/>
    <p:sldLayoutId id="2147483747" r:id="rId4"/>
    <p:sldLayoutId id="2147483748" r:id="rId5"/>
    <p:sldLayoutId id="2147483746" r:id="rId6"/>
    <p:sldLayoutId id="2147483731" r:id="rId7"/>
    <p:sldLayoutId id="2147483652" r:id="rId8"/>
    <p:sldLayoutId id="2147483737" r:id="rId9"/>
    <p:sldLayoutId id="2147483740" r:id="rId10"/>
    <p:sldLayoutId id="2147483738" r:id="rId11"/>
    <p:sldLayoutId id="2147483741" r:id="rId12"/>
    <p:sldLayoutId id="2147483729" r:id="rId13"/>
    <p:sldLayoutId id="2147483744" r:id="rId14"/>
  </p:sldLayoutIdLst>
  <p:hf hdr="0" ftr="0" dt="0"/>
  <p:txStyles>
    <p:titleStyle>
      <a:lvl1pPr algn="l" defTabSz="914400" rtl="0" eaLnBrk="1" latinLnBrk="0" hangingPunct="1">
        <a:lnSpc>
          <a:spcPct val="90000"/>
        </a:lnSpc>
        <a:spcBef>
          <a:spcPct val="0"/>
        </a:spcBef>
        <a:buNone/>
        <a:defRPr sz="3600" b="0" kern="1200" baseline="0">
          <a:solidFill>
            <a:srgbClr val="39870C"/>
          </a:solidFill>
          <a:latin typeface="+mj-lt"/>
          <a:ea typeface="+mj-ea"/>
          <a:cs typeface="+mj-cs"/>
        </a:defRPr>
      </a:lvl1pPr>
    </p:titleStyle>
    <p:bodyStyle>
      <a:lvl1pPr marL="316800" indent="-316800" algn="l" defTabSz="914400" rtl="0" eaLnBrk="1" latinLnBrk="0" hangingPunct="1">
        <a:lnSpc>
          <a:spcPct val="110000"/>
        </a:lnSpc>
        <a:spcBef>
          <a:spcPts val="1200"/>
        </a:spcBef>
        <a:buClrTx/>
        <a:buSzPct val="10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110000"/>
        </a:lnSpc>
        <a:spcBef>
          <a:spcPts val="1000"/>
        </a:spcBef>
        <a:buClrTx/>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110000"/>
        </a:lnSpc>
        <a:spcBef>
          <a:spcPts val="800"/>
        </a:spcBef>
        <a:buClrTx/>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110000"/>
        </a:lnSpc>
        <a:spcBef>
          <a:spcPts val="600"/>
        </a:spcBef>
        <a:buClrTx/>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110000"/>
        </a:lnSpc>
        <a:spcBef>
          <a:spcPts val="600"/>
        </a:spcBef>
        <a:buClr>
          <a:srgbClr val="39870C"/>
        </a:buClr>
        <a:buFont typeface="Verdana" panose="020B0604030504040204" pitchFamily="34" charset="0"/>
        <a:buChar char="–"/>
        <a:defRPr sz="1600" kern="1200">
          <a:solidFill>
            <a:srgbClr val="39870C"/>
          </a:solidFill>
          <a:latin typeface="+mn-lt"/>
          <a:ea typeface="+mn-ea"/>
          <a:cs typeface="+mn-cs"/>
        </a:defRPr>
      </a:lvl5pPr>
      <a:lvl6pPr marL="1890000" indent="-316800" algn="l" defTabSz="914400" rtl="0" eaLnBrk="1" latinLnBrk="0" hangingPunct="1">
        <a:lnSpc>
          <a:spcPct val="110000"/>
        </a:lnSpc>
        <a:spcBef>
          <a:spcPts val="6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110000"/>
        </a:lnSpc>
        <a:spcBef>
          <a:spcPts val="600"/>
        </a:spcBef>
        <a:buClr>
          <a:schemeClr val="bg1"/>
        </a:buClr>
        <a:buSzPct val="25000"/>
        <a:buFont typeface="Verdana" panose="020B0604030504040204" pitchFamily="34" charset="0"/>
        <a:buChar char="'"/>
        <a:defRPr sz="1200" b="1" i="0" kern="1200">
          <a:solidFill>
            <a:srgbClr val="39870C"/>
          </a:solidFill>
          <a:latin typeface="+mn-lt"/>
          <a:ea typeface="+mn-ea"/>
          <a:cs typeface="+mn-cs"/>
        </a:defRPr>
      </a:lvl7pPr>
      <a:lvl8pPr marL="72000" indent="-72000" algn="l" defTabSz="914400" rtl="0" eaLnBrk="1" latinLnBrk="0" hangingPunct="1">
        <a:lnSpc>
          <a:spcPct val="110000"/>
        </a:lnSpc>
        <a:spcBef>
          <a:spcPts val="600"/>
        </a:spcBef>
        <a:buClr>
          <a:schemeClr val="bg1"/>
        </a:buClr>
        <a:buSzPct val="25000"/>
        <a:buFont typeface="Verdana" panose="020B0604030504040204" pitchFamily="34" charset="0"/>
        <a:buChar char="'"/>
        <a:defRPr sz="1200" i="0" kern="1200">
          <a:solidFill>
            <a:schemeClr val="tx1">
              <a:lumMod val="50000"/>
              <a:lumOff val="50000"/>
            </a:schemeClr>
          </a:solidFill>
          <a:latin typeface="+mn-lt"/>
          <a:ea typeface="+mn-ea"/>
          <a:cs typeface="+mn-cs"/>
        </a:defRPr>
      </a:lvl8pPr>
      <a:lvl9pPr marL="216000" indent="-144000" algn="l" defTabSz="914400" rtl="0" eaLnBrk="1" latinLnBrk="0" hangingPunct="1">
        <a:lnSpc>
          <a:spcPct val="110000"/>
        </a:lnSpc>
        <a:spcBef>
          <a:spcPts val="600"/>
        </a:spcBef>
        <a:buClr>
          <a:schemeClr val="tx1">
            <a:lumMod val="50000"/>
            <a:lumOff val="50000"/>
          </a:schemeClr>
        </a:buClr>
        <a:buFont typeface="Verdana" panose="020B0604030504040204" pitchFamily="34" charset="0"/>
        <a:buChar char="–"/>
        <a:defRPr sz="1200" i="0" kern="1200">
          <a:solidFill>
            <a:schemeClr val="tx1">
              <a:lumMod val="50000"/>
              <a:lumOff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vert="horz" lIns="0" tIns="0" rIns="0" bIns="0" rtlCol="0" anchor="t">
            <a:normAutofit/>
          </a:bodyPr>
          <a:lstStyle/>
          <a:p>
            <a:r>
              <a:rPr lang="nl-NL" dirty="0">
                <a:ea typeface="+mn-lt"/>
                <a:cs typeface="+mn-lt"/>
              </a:rPr>
              <a:t>ACT – Gedrag  </a:t>
            </a:r>
          </a:p>
        </p:txBody>
      </p:sp>
      <p:sp>
        <p:nvSpPr>
          <p:cNvPr id="4" name="Titel 3"/>
          <p:cNvSpPr>
            <a:spLocks noGrp="1"/>
          </p:cNvSpPr>
          <p:nvPr>
            <p:ph type="ctrTitle"/>
          </p:nvPr>
        </p:nvSpPr>
        <p:spPr/>
        <p:txBody>
          <a:bodyPr>
            <a:noAutofit/>
          </a:bodyPr>
          <a:lstStyle/>
          <a:p>
            <a:r>
              <a:rPr lang="nl-NL" dirty="0">
                <a:ea typeface="Verdana"/>
              </a:rPr>
              <a:t>Module 5</a:t>
            </a:r>
            <a:endParaRPr lang="nl-NL" dirty="0"/>
          </a:p>
        </p:txBody>
      </p:sp>
      <p:pic>
        <p:nvPicPr>
          <p:cNvPr id="6" name="Tijdelijke aanduiding voor afbeelding 5">
            <a:extLst>
              <a:ext uri="{FF2B5EF4-FFF2-40B4-BE49-F238E27FC236}">
                <a16:creationId xmlns:a16="http://schemas.microsoft.com/office/drawing/2014/main" id="{0F58EBC0-5A59-0337-AECF-F2BCF6062DDC}"/>
              </a:ext>
              <a:ext uri="{C183D7F6-B498-43B3-948B-1728B52AA6E4}">
                <adec:decorative xmlns:adec="http://schemas.microsoft.com/office/drawing/2017/decorative" val="1"/>
              </a:ext>
            </a:extLst>
          </p:cNvPr>
          <p:cNvPicPr>
            <a:picLocks noGrp="1" noChangeAspect="1"/>
          </p:cNvPicPr>
          <p:nvPr>
            <p:ph type="pic" sz="quarter" idx="29"/>
          </p:nvPr>
        </p:nvPicPr>
        <p:blipFill>
          <a:blip r:embed="rId3"/>
          <a:srcRect/>
          <a:stretch/>
        </p:blipFill>
        <p:spPr>
          <a:custGeom>
            <a:avLst/>
            <a:gdLst>
              <a:gd name="connsiteX0" fmla="*/ 6069807 w 6096000"/>
              <a:gd name="connsiteY0" fmla="*/ 975600 h 6858000"/>
              <a:gd name="connsiteX1" fmla="*/ 6096000 w 6096000"/>
              <a:gd name="connsiteY1" fmla="*/ 975600 h 6858000"/>
              <a:gd name="connsiteX2" fmla="*/ 6096000 w 6096000"/>
              <a:gd name="connsiteY2" fmla="*/ 1014413 h 6858000"/>
              <a:gd name="connsiteX3" fmla="*/ 6069807 w 6096000"/>
              <a:gd name="connsiteY3" fmla="*/ 1014413 h 6858000"/>
              <a:gd name="connsiteX4" fmla="*/ 0 w 6096000"/>
              <a:gd name="connsiteY4" fmla="*/ 0 h 6858000"/>
              <a:gd name="connsiteX5" fmla="*/ 5777707 w 6096000"/>
              <a:gd name="connsiteY5" fmla="*/ 0 h 6858000"/>
              <a:gd name="connsiteX6" fmla="*/ 5777707 w 6096000"/>
              <a:gd name="connsiteY6" fmla="*/ 1014413 h 6858000"/>
              <a:gd name="connsiteX7" fmla="*/ 5777707 w 6096000"/>
              <a:gd name="connsiteY7" fmla="*/ 1265494 h 6858000"/>
              <a:gd name="connsiteX8" fmla="*/ 5777707 w 6096000"/>
              <a:gd name="connsiteY8" fmla="*/ 1281113 h 6858000"/>
              <a:gd name="connsiteX9" fmla="*/ 6096000 w 6096000"/>
              <a:gd name="connsiteY9" fmla="*/ 1281113 h 6858000"/>
              <a:gd name="connsiteX10" fmla="*/ 6096000 w 6096000"/>
              <a:gd name="connsiteY10" fmla="*/ 6858000 h 6858000"/>
              <a:gd name="connsiteX11" fmla="*/ 5848350 w 6096000"/>
              <a:gd name="connsiteY11" fmla="*/ 6858000 h 6858000"/>
              <a:gd name="connsiteX12" fmla="*/ 0 w 6096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69807" y="975600"/>
                </a:moveTo>
                <a:lnTo>
                  <a:pt x="6096000" y="975600"/>
                </a:lnTo>
                <a:lnTo>
                  <a:pt x="6096000" y="1014413"/>
                </a:lnTo>
                <a:lnTo>
                  <a:pt x="6069807" y="1014413"/>
                </a:lnTo>
                <a:close/>
                <a:moveTo>
                  <a:pt x="0" y="0"/>
                </a:moveTo>
                <a:lnTo>
                  <a:pt x="5777707" y="0"/>
                </a:lnTo>
                <a:lnTo>
                  <a:pt x="5777707" y="1014413"/>
                </a:lnTo>
                <a:lnTo>
                  <a:pt x="5777707" y="1265494"/>
                </a:lnTo>
                <a:lnTo>
                  <a:pt x="5777707" y="1281113"/>
                </a:lnTo>
                <a:lnTo>
                  <a:pt x="6096000" y="1281113"/>
                </a:lnTo>
                <a:lnTo>
                  <a:pt x="6096000" y="6858000"/>
                </a:lnTo>
                <a:lnTo>
                  <a:pt x="5848350" y="6858000"/>
                </a:lnTo>
                <a:lnTo>
                  <a:pt x="0" y="6858000"/>
                </a:lnTo>
                <a:close/>
              </a:path>
            </a:pathLst>
          </a:custGeom>
          <a:solidFill>
            <a:srgbClr val="FFFFFF">
              <a:lumMod val="85000"/>
            </a:srgbClr>
          </a:solidFill>
        </p:spPr>
      </p:pic>
    </p:spTree>
    <p:extLst>
      <p:ext uri="{BB962C8B-B14F-4D97-AF65-F5344CB8AC3E}">
        <p14:creationId xmlns:p14="http://schemas.microsoft.com/office/powerpoint/2010/main" val="253523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del van Foog waarin de relatie tussen motivatie, ability en triggers staat weergegeven">
            <a:extLst>
              <a:ext uri="{FF2B5EF4-FFF2-40B4-BE49-F238E27FC236}">
                <a16:creationId xmlns:a16="http://schemas.microsoft.com/office/drawing/2014/main" id="{4AF03818-A023-A6C6-1969-5209F2C0381B}"/>
              </a:ext>
            </a:extLst>
          </p:cNvPr>
          <p:cNvPicPr>
            <a:picLocks noGrp="1" noChangeAspect="1" noChangeArrowheads="1"/>
          </p:cNvPicPr>
          <p:nvPr>
            <p:ph type="pic" sz="quarter" idx="30"/>
          </p:nvPr>
        </p:nvPicPr>
        <p:blipFill>
          <a:blip r:embed="rId3">
            <a:extLst>
              <a:ext uri="{28A0092B-C50C-407E-A947-70E740481C1C}">
                <a14:useLocalDpi xmlns:a14="http://schemas.microsoft.com/office/drawing/2010/main" val="0"/>
              </a:ext>
            </a:extLst>
          </a:blip>
          <a:srcRect r="11108" b="-1"/>
          <a:stretch>
            <a:fillRect/>
          </a:stretch>
        </p:blipFill>
        <p:spPr bwMode="auto">
          <a:xfrm>
            <a:off x="6293224" y="-4484"/>
            <a:ext cx="5902919" cy="6862484"/>
          </a:xfrm>
          <a:prstGeom prst="rect">
            <a:avLst/>
          </a:prstGeom>
          <a:solidFill>
            <a:srgbClr val="FFFFFF"/>
          </a:solidFill>
        </p:spPr>
      </p:pic>
      <p:sp>
        <p:nvSpPr>
          <p:cNvPr id="1031" name="Text Placeholder 2">
            <a:extLst>
              <a:ext uri="{FF2B5EF4-FFF2-40B4-BE49-F238E27FC236}">
                <a16:creationId xmlns:a16="http://schemas.microsoft.com/office/drawing/2014/main" id="{94863881-0014-17D8-FF09-0A0AB58382FE}"/>
              </a:ext>
            </a:extLst>
          </p:cNvPr>
          <p:cNvSpPr>
            <a:spLocks noGrp="1"/>
          </p:cNvSpPr>
          <p:nvPr>
            <p:ph type="body" sz="quarter" idx="16"/>
          </p:nvPr>
        </p:nvSpPr>
        <p:spPr>
          <a:xfrm>
            <a:off x="632400" y="1299524"/>
            <a:ext cx="5852530" cy="6049130"/>
          </a:xfrm>
        </p:spPr>
        <p:txBody>
          <a:bodyPr>
            <a:normAutofit/>
          </a:bodyPr>
          <a:lstStyle/>
          <a:p>
            <a:pPr marL="0" indent="0">
              <a:buNone/>
            </a:pPr>
            <a:r>
              <a:rPr lang="nl-NL" sz="2000" b="1" dirty="0"/>
              <a:t>1. Motivatie: drijfveer om gedrag te vertonen</a:t>
            </a:r>
          </a:p>
          <a:p>
            <a:pPr marL="0" indent="0">
              <a:buNone/>
            </a:pPr>
            <a:r>
              <a:rPr lang="nl-NL" sz="2000" dirty="0"/>
              <a:t>Hoe hoger de motivatie, hoe meer moeite iemand wil doen</a:t>
            </a:r>
          </a:p>
          <a:p>
            <a:pPr marL="0" indent="0">
              <a:buNone/>
            </a:pPr>
            <a:endParaRPr lang="nl-NL" sz="2000" dirty="0"/>
          </a:p>
          <a:p>
            <a:pPr marL="0" indent="0">
              <a:buNone/>
            </a:pPr>
            <a:r>
              <a:rPr lang="nl-NL" sz="2000" b="1" dirty="0"/>
              <a:t>2. </a:t>
            </a:r>
            <a:r>
              <a:rPr lang="nl-NL" sz="2000" b="1" dirty="0" err="1"/>
              <a:t>Ability</a:t>
            </a:r>
            <a:r>
              <a:rPr lang="nl-NL" sz="2000" b="1" dirty="0"/>
              <a:t>: mogelijkheid om gedrag te vertonen</a:t>
            </a:r>
            <a:br>
              <a:rPr lang="nl-NL" sz="2000" dirty="0"/>
            </a:br>
            <a:r>
              <a:rPr lang="nl-NL" sz="2000" dirty="0"/>
              <a:t>Hoe makkelijker, hoe groter de kans</a:t>
            </a:r>
          </a:p>
          <a:p>
            <a:pPr marL="0" indent="0">
              <a:buNone/>
            </a:pPr>
            <a:endParaRPr lang="nl-NL" sz="2000" dirty="0"/>
          </a:p>
          <a:p>
            <a:pPr marL="0" indent="0">
              <a:buNone/>
            </a:pPr>
            <a:r>
              <a:rPr lang="nl-NL" sz="2000" b="1" dirty="0"/>
              <a:t>3. Trigger: externe aanleiding</a:t>
            </a:r>
          </a:p>
          <a:p>
            <a:pPr marL="0" indent="0">
              <a:buNone/>
            </a:pPr>
            <a:r>
              <a:rPr lang="nl-NL" sz="2000" dirty="0"/>
              <a:t>Een seintje dat aanzet tot actie.</a:t>
            </a:r>
          </a:p>
          <a:p>
            <a:pPr marL="0" indent="0">
              <a:buNone/>
            </a:pPr>
            <a:br>
              <a:rPr lang="nl-NL" dirty="0"/>
            </a:br>
            <a:endParaRPr lang="en-US" dirty="0"/>
          </a:p>
        </p:txBody>
      </p:sp>
      <p:sp>
        <p:nvSpPr>
          <p:cNvPr id="3" name="Tijdelijke aanduiding voor dianummer 2">
            <a:extLst>
              <a:ext uri="{FF2B5EF4-FFF2-40B4-BE49-F238E27FC236}">
                <a16:creationId xmlns:a16="http://schemas.microsoft.com/office/drawing/2014/main" id="{A75E144B-7411-440D-2E32-0F34D96FC838}"/>
              </a:ext>
            </a:extLst>
          </p:cNvPr>
          <p:cNvSpPr>
            <a:spLocks noGrp="1"/>
          </p:cNvSpPr>
          <p:nvPr>
            <p:ph type="sldNum" sz="quarter" idx="29"/>
          </p:nvPr>
        </p:nvSpPr>
        <p:spPr>
          <a:xfrm>
            <a:off x="11048400" y="6528572"/>
            <a:ext cx="511200" cy="183600"/>
          </a:xfrm>
        </p:spPr>
        <p:txBody>
          <a:bodyPr anchor="b">
            <a:normAutofit/>
          </a:bodyPr>
          <a:lstStyle/>
          <a:p>
            <a:pPr>
              <a:spcAft>
                <a:spcPts val="600"/>
              </a:spcAft>
            </a:pPr>
            <a:fld id="{6C93B359-CF0D-4389-949E-16A33FCBB3EC}" type="slidenum">
              <a:rPr lang="nl-NL" smtClean="0"/>
              <a:pPr>
                <a:spcAft>
                  <a:spcPts val="600"/>
                </a:spcAft>
              </a:pPr>
              <a:t>2</a:t>
            </a:fld>
            <a:endParaRPr lang="nl-NL"/>
          </a:p>
        </p:txBody>
      </p:sp>
      <p:sp>
        <p:nvSpPr>
          <p:cNvPr id="2" name="Tekstvak 1">
            <a:extLst>
              <a:ext uri="{FF2B5EF4-FFF2-40B4-BE49-F238E27FC236}">
                <a16:creationId xmlns:a16="http://schemas.microsoft.com/office/drawing/2014/main" id="{FCAAEF22-34A4-7D6C-279B-2E3F4E166779}"/>
              </a:ext>
            </a:extLst>
          </p:cNvPr>
          <p:cNvSpPr txBox="1"/>
          <p:nvPr/>
        </p:nvSpPr>
        <p:spPr>
          <a:xfrm>
            <a:off x="579863" y="200722"/>
            <a:ext cx="4304371" cy="830997"/>
          </a:xfrm>
          <a:prstGeom prst="rect">
            <a:avLst/>
          </a:prstGeom>
          <a:noFill/>
        </p:spPr>
        <p:txBody>
          <a:bodyPr wrap="square" rtlCol="0">
            <a:spAutoFit/>
          </a:bodyPr>
          <a:lstStyle/>
          <a:p>
            <a:r>
              <a:rPr lang="nl-NL" sz="2400" b="1" dirty="0"/>
              <a:t>Drie knoppen om aan te draaien</a:t>
            </a:r>
          </a:p>
        </p:txBody>
      </p:sp>
    </p:spTree>
    <p:extLst>
      <p:ext uri="{BB962C8B-B14F-4D97-AF65-F5344CB8AC3E}">
        <p14:creationId xmlns:p14="http://schemas.microsoft.com/office/powerpoint/2010/main" val="144677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del van de zeven beïnvloedingsstrategieën van Robert Cialdini, namelijk wederkerigheid, consistentie, consensus, sympathie, eenheid, autoriteit en schaarste">
            <a:extLst>
              <a:ext uri="{FF2B5EF4-FFF2-40B4-BE49-F238E27FC236}">
                <a16:creationId xmlns:a16="http://schemas.microsoft.com/office/drawing/2014/main" id="{EF032B85-AF36-3E22-6EC8-51C8047368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5963" y="1146501"/>
            <a:ext cx="5520073" cy="5382071"/>
          </a:xfrm>
          <a:prstGeom prst="rect">
            <a:avLst/>
          </a:prstGeom>
          <a:solidFill>
            <a:srgbClr val="FFFFFF"/>
          </a:solidFill>
        </p:spPr>
      </p:pic>
      <p:sp>
        <p:nvSpPr>
          <p:cNvPr id="2055" name="Slide Number Placeholder 3">
            <a:extLst>
              <a:ext uri="{FF2B5EF4-FFF2-40B4-BE49-F238E27FC236}">
                <a16:creationId xmlns:a16="http://schemas.microsoft.com/office/drawing/2014/main" id="{8F19FAEE-EDF0-6D52-149E-E19DC8E4DA6F}"/>
              </a:ext>
            </a:extLst>
          </p:cNvPr>
          <p:cNvSpPr>
            <a:spLocks noGrp="1"/>
          </p:cNvSpPr>
          <p:nvPr>
            <p:ph type="sldNum" sz="quarter" idx="10"/>
          </p:nvPr>
        </p:nvSpPr>
        <p:spPr>
          <a:xfrm>
            <a:off x="11048400" y="6528572"/>
            <a:ext cx="511200" cy="183600"/>
          </a:xfrm>
        </p:spPr>
        <p:txBody>
          <a:bodyPr/>
          <a:lstStyle/>
          <a:p>
            <a:pPr>
              <a:spcAft>
                <a:spcPts val="600"/>
              </a:spcAft>
            </a:pPr>
            <a:fld id="{6C93B359-CF0D-4389-949E-16A33FCBB3EC}" type="slidenum">
              <a:rPr lang="nl-NL" smtClean="0"/>
              <a:pPr>
                <a:spcAft>
                  <a:spcPts val="600"/>
                </a:spcAft>
              </a:pPr>
              <a:t>3</a:t>
            </a:fld>
            <a:endParaRPr lang="nl-NL"/>
          </a:p>
        </p:txBody>
      </p:sp>
      <p:sp>
        <p:nvSpPr>
          <p:cNvPr id="7" name="Tekstvak 6">
            <a:extLst>
              <a:ext uri="{FF2B5EF4-FFF2-40B4-BE49-F238E27FC236}">
                <a16:creationId xmlns:a16="http://schemas.microsoft.com/office/drawing/2014/main" id="{6B15C3CD-8E7B-F361-B2AA-38DFA4E4670A}"/>
              </a:ext>
            </a:extLst>
          </p:cNvPr>
          <p:cNvSpPr txBox="1"/>
          <p:nvPr/>
        </p:nvSpPr>
        <p:spPr>
          <a:xfrm>
            <a:off x="370800" y="749061"/>
            <a:ext cx="11821200" cy="1069200"/>
          </a:xfrm>
          <a:prstGeom prst="rect">
            <a:avLst/>
          </a:prstGeom>
        </p:spPr>
        <p:txBody>
          <a:bodyPr vert="horz" lIns="0" tIns="0" rIns="0" bIns="0" rtlCol="0" anchor="t" anchorCtr="0">
            <a:normAutofit/>
          </a:bodyPr>
          <a:lstStyle/>
          <a:p>
            <a:pPr>
              <a:lnSpc>
                <a:spcPct val="90000"/>
              </a:lnSpc>
              <a:spcBef>
                <a:spcPct val="0"/>
              </a:spcBef>
              <a:spcAft>
                <a:spcPts val="600"/>
              </a:spcAft>
            </a:pPr>
            <a:r>
              <a:rPr lang="nl-NL" sz="3600" b="0" kern="1200" baseline="0" dirty="0">
                <a:solidFill>
                  <a:srgbClr val="39870C"/>
                </a:solidFill>
                <a:latin typeface="+mj-lt"/>
                <a:ea typeface="+mj-ea"/>
                <a:cs typeface="+mj-cs"/>
              </a:rPr>
              <a:t>Robert </a:t>
            </a:r>
            <a:r>
              <a:rPr lang="nl-NL" sz="3600" b="0" kern="1200" baseline="0">
                <a:solidFill>
                  <a:srgbClr val="39870C"/>
                </a:solidFill>
                <a:latin typeface="+mj-lt"/>
                <a:ea typeface="+mj-ea"/>
                <a:cs typeface="+mj-cs"/>
              </a:rPr>
              <a:t>Cialdini: </a:t>
            </a:r>
            <a:r>
              <a:rPr lang="nl-NL" sz="3600">
                <a:solidFill>
                  <a:srgbClr val="39870C"/>
                </a:solidFill>
                <a:latin typeface="+mj-lt"/>
                <a:ea typeface="+mj-ea"/>
                <a:cs typeface="+mj-cs"/>
              </a:rPr>
              <a:t>7 Beïnvloedingsstrategien </a:t>
            </a:r>
            <a:endParaRPr lang="en-US">
              <a:cs typeface="+mj-cs"/>
            </a:endParaRPr>
          </a:p>
        </p:txBody>
      </p:sp>
    </p:spTree>
    <p:extLst>
      <p:ext uri="{BB962C8B-B14F-4D97-AF65-F5344CB8AC3E}">
        <p14:creationId xmlns:p14="http://schemas.microsoft.com/office/powerpoint/2010/main" val="323994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6948A42-51BD-5EEF-B033-B9FD587CFF7A}"/>
              </a:ext>
            </a:extLst>
          </p:cNvPr>
          <p:cNvSpPr>
            <a:spLocks noGrp="1"/>
          </p:cNvSpPr>
          <p:nvPr>
            <p:ph type="sldNum" sz="quarter" idx="10"/>
          </p:nvPr>
        </p:nvSpPr>
        <p:spPr/>
        <p:txBody>
          <a:bodyPr/>
          <a:lstStyle/>
          <a:p>
            <a:fld id="{6C93B359-CF0D-4389-949E-16A33FCBB3EC}" type="slidenum">
              <a:rPr lang="nl-NL" smtClean="0"/>
              <a:t>4</a:t>
            </a:fld>
            <a:endParaRPr lang="nl-NL"/>
          </a:p>
        </p:txBody>
      </p:sp>
      <p:sp>
        <p:nvSpPr>
          <p:cNvPr id="6" name="Titel 5">
            <a:extLst>
              <a:ext uri="{FF2B5EF4-FFF2-40B4-BE49-F238E27FC236}">
                <a16:creationId xmlns:a16="http://schemas.microsoft.com/office/drawing/2014/main" id="{38F0B7B9-0ABD-DDAD-33D0-05C9C79FBDAA}"/>
              </a:ext>
            </a:extLst>
          </p:cNvPr>
          <p:cNvSpPr txBox="1">
            <a:spLocks noGrp="1"/>
          </p:cNvSpPr>
          <p:nvPr>
            <p:ph type="title"/>
          </p:nvPr>
        </p:nvSpPr>
        <p:spPr>
          <a:xfrm>
            <a:off x="626400" y="1007042"/>
            <a:ext cx="10933200" cy="1069200"/>
          </a:xfrm>
          <a:prstGeom prst="rect">
            <a:avLst/>
          </a:prstGeom>
        </p:spPr>
        <p:txBody>
          <a:bodyPr vert="horz" lIns="0" tIns="0" rIns="0" bIns="0" rtlCol="0" anchor="t" anchorCtr="0">
            <a:normAutofit/>
          </a:bodyPr>
          <a:lstStyle/>
          <a:p>
            <a:r>
              <a:rPr lang="nl-NL" dirty="0">
                <a:ea typeface="Verdana"/>
              </a:rPr>
              <a:t>Robert </a:t>
            </a:r>
            <a:r>
              <a:rPr lang="nl-NL" dirty="0" err="1">
                <a:ea typeface="Verdana"/>
              </a:rPr>
              <a:t>Cialdini</a:t>
            </a:r>
            <a:r>
              <a:rPr lang="nl-NL" dirty="0">
                <a:ea typeface="Verdana"/>
              </a:rPr>
              <a:t>: Gedrag beïnvloeden via motivatie</a:t>
            </a:r>
            <a:endParaRPr lang="nl-NL" dirty="0">
              <a:solidFill>
                <a:srgbClr val="000000"/>
              </a:solidFill>
              <a:ea typeface="Verdana"/>
            </a:endParaRPr>
          </a:p>
          <a:p>
            <a:pPr>
              <a:lnSpc>
                <a:spcPct val="90000"/>
              </a:lnSpc>
              <a:spcBef>
                <a:spcPct val="0"/>
              </a:spcBef>
              <a:spcAft>
                <a:spcPts val="600"/>
              </a:spcAft>
            </a:pPr>
            <a:endParaRPr lang="nl-NL" sz="3600" b="0" kern="1200" baseline="0" dirty="0">
              <a:solidFill>
                <a:srgbClr val="39870C"/>
              </a:solidFill>
              <a:latin typeface="+mj-lt"/>
              <a:ea typeface="Verdana"/>
            </a:endParaRPr>
          </a:p>
        </p:txBody>
      </p:sp>
      <p:sp>
        <p:nvSpPr>
          <p:cNvPr id="5" name="Content Placeholder 4">
            <a:extLst>
              <a:ext uri="{FF2B5EF4-FFF2-40B4-BE49-F238E27FC236}">
                <a16:creationId xmlns:a16="http://schemas.microsoft.com/office/drawing/2014/main" id="{89D76FEF-421D-3F23-1408-2D8B32D736D8}"/>
              </a:ext>
            </a:extLst>
          </p:cNvPr>
          <p:cNvSpPr>
            <a:spLocks noGrp="1"/>
          </p:cNvSpPr>
          <p:nvPr>
            <p:ph sz="half" idx="1"/>
          </p:nvPr>
        </p:nvSpPr>
        <p:spPr>
          <a:xfrm>
            <a:off x="630000" y="2350800"/>
            <a:ext cx="10589531" cy="3963600"/>
          </a:xfrm>
        </p:spPr>
        <p:txBody>
          <a:bodyPr vert="horz" lIns="0" tIns="0" rIns="0" bIns="0" rtlCol="0" anchor="t">
            <a:noAutofit/>
          </a:bodyPr>
          <a:lstStyle/>
          <a:p>
            <a:pPr marL="316230" indent="-316230"/>
            <a:r>
              <a:rPr lang="nl-NL" sz="1500" b="1" dirty="0">
                <a:latin typeface="Aptos"/>
              </a:rPr>
              <a:t>Wederkerigheid: </a:t>
            </a:r>
            <a:r>
              <a:rPr lang="nl-NL" sz="1500" dirty="0">
                <a:latin typeface="Aptos"/>
              </a:rPr>
              <a:t>Mensen voelen zich verplicht om iets terug te doen als ze iets hebben ontvangen, bijvoorbeeld een compliment of beloning. Geld dat wordt verdiend via statiegeld kan worden ingezet voor clubactiviteiten zoals nieuwe materialen, een gezellige avond of trainingskleding.</a:t>
            </a:r>
            <a:endParaRPr lang="en-US" sz="1500" dirty="0">
              <a:latin typeface="Aptos"/>
            </a:endParaRPr>
          </a:p>
          <a:p>
            <a:pPr marL="316230" indent="-316230"/>
            <a:r>
              <a:rPr lang="nl-NL" sz="1500" b="1" dirty="0">
                <a:latin typeface="Aptos"/>
              </a:rPr>
              <a:t>Commitment en consistentie:</a:t>
            </a:r>
            <a:r>
              <a:rPr lang="nl-NL" sz="1500" dirty="0">
                <a:latin typeface="Aptos"/>
              </a:rPr>
              <a:t> Wie eenmaal “ja” zegt, zal sneller opnieuw meedoen.</a:t>
            </a:r>
            <a:endParaRPr lang="en-US" sz="1500">
              <a:latin typeface="Aptos"/>
            </a:endParaRPr>
          </a:p>
          <a:p>
            <a:pPr marL="316230" indent="-316230"/>
            <a:r>
              <a:rPr lang="nl-NL" sz="1500" b="1" dirty="0">
                <a:latin typeface="Aptos"/>
              </a:rPr>
              <a:t>Sociale bewijskracht</a:t>
            </a:r>
            <a:r>
              <a:rPr lang="nl-NL" sz="1500" dirty="0">
                <a:latin typeface="Aptos"/>
              </a:rPr>
              <a:t>: Het gedrag van anderen werkt aanstekelijk; als veel leden kiezen voor duurzaam afvalbeheer, volgen anderen sneller. Nudging via borden “Sluit je aan bij de 90% die hun afval hier duurzaam beheert” werkt daarom heel goed. </a:t>
            </a:r>
            <a:endParaRPr lang="en-US" sz="1500">
              <a:latin typeface="Aptos"/>
            </a:endParaRPr>
          </a:p>
          <a:p>
            <a:pPr marL="316230" indent="-316230"/>
            <a:r>
              <a:rPr lang="nl-NL" sz="1500" b="1" dirty="0">
                <a:latin typeface="Aptos"/>
              </a:rPr>
              <a:t>Sympathie:</a:t>
            </a:r>
            <a:r>
              <a:rPr lang="nl-NL" sz="1500" dirty="0">
                <a:latin typeface="Aptos"/>
              </a:rPr>
              <a:t> We zijn eerder geneigd ‘ja’ te zeggen tegen iemand die we aardig vinden.</a:t>
            </a:r>
            <a:endParaRPr lang="en-US" sz="1500">
              <a:latin typeface="Aptos"/>
            </a:endParaRPr>
          </a:p>
          <a:p>
            <a:pPr marL="316230" indent="-316230"/>
            <a:r>
              <a:rPr lang="nl-NL" sz="1500" b="1" dirty="0">
                <a:latin typeface="Aptos"/>
              </a:rPr>
              <a:t>Autoriteit:</a:t>
            </a:r>
            <a:r>
              <a:rPr lang="nl-NL" sz="1500" dirty="0">
                <a:latin typeface="Aptos"/>
              </a:rPr>
              <a:t> advies van experts of bestuursleden wordt sneller opgevolgd.</a:t>
            </a:r>
            <a:endParaRPr lang="en-US" sz="1500">
              <a:latin typeface="Aptos"/>
            </a:endParaRPr>
          </a:p>
          <a:p>
            <a:pPr marL="316230" indent="-316230"/>
            <a:r>
              <a:rPr lang="nl-NL" sz="1500" b="1" dirty="0">
                <a:latin typeface="Aptos"/>
              </a:rPr>
              <a:t>Eenheid</a:t>
            </a:r>
            <a:r>
              <a:rPr lang="nl-NL" sz="1500" dirty="0">
                <a:latin typeface="Aptos"/>
              </a:rPr>
              <a:t>: Gedeelde achtergrond of hobby maakt beïnvloeding eenvoudiger, maar ook een competitie of ander spelelement zorgt voor een hogere motivatie.</a:t>
            </a:r>
            <a:endParaRPr lang="en-US" sz="1500">
              <a:latin typeface="Aptos"/>
            </a:endParaRPr>
          </a:p>
          <a:p>
            <a:pPr marL="316230" indent="-316230"/>
            <a:r>
              <a:rPr lang="nl-NL" sz="1500" b="1" dirty="0">
                <a:latin typeface="Aptos"/>
              </a:rPr>
              <a:t>Schaarste:</a:t>
            </a:r>
            <a:r>
              <a:rPr lang="nl-NL" sz="1500" dirty="0">
                <a:latin typeface="Aptos"/>
              </a:rPr>
              <a:t> Zaken die beperkt beschikbaar zijn, zoals een exclusieve prijs, worden als waardevoller gezien. Dus laten zien dat duurzaam afvalbeheer kosten bespaart en zelfs geld kan opleveren loont. Laat dit concreet zien met voorbeelden zoals:” Wist je dat onze club vorige jaar 500 euro verdiende met statiegeld? Help mee, en dat bedrag groeit”</a:t>
            </a:r>
            <a:endParaRPr lang="en-US" sz="1500" dirty="0">
              <a:latin typeface="Aptos"/>
            </a:endParaRPr>
          </a:p>
          <a:p>
            <a:pPr marL="316230" indent="-316230"/>
            <a:endParaRPr lang="en-US" dirty="0">
              <a:ea typeface="Verdana"/>
            </a:endParaRPr>
          </a:p>
        </p:txBody>
      </p:sp>
    </p:spTree>
    <p:extLst>
      <p:ext uri="{BB962C8B-B14F-4D97-AF65-F5344CB8AC3E}">
        <p14:creationId xmlns:p14="http://schemas.microsoft.com/office/powerpoint/2010/main" val="198106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1957F-EDD7-3008-B34B-BB2ED5EA1D58}"/>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9289B31-425C-87CD-141F-54F40C68572F}"/>
              </a:ext>
            </a:extLst>
          </p:cNvPr>
          <p:cNvSpPr>
            <a:spLocks noGrp="1"/>
          </p:cNvSpPr>
          <p:nvPr>
            <p:ph sz="half" idx="1"/>
          </p:nvPr>
        </p:nvSpPr>
        <p:spPr>
          <a:xfrm>
            <a:off x="850203" y="1887358"/>
            <a:ext cx="9794160" cy="3963600"/>
          </a:xfrm>
        </p:spPr>
        <p:txBody>
          <a:bodyPr vert="horz" lIns="0" tIns="0" rIns="0" bIns="0" rtlCol="0" anchor="t">
            <a:normAutofit/>
          </a:bodyPr>
          <a:lstStyle/>
          <a:p>
            <a:pPr marL="0" indent="-316230">
              <a:lnSpc>
                <a:spcPct val="100000"/>
              </a:lnSpc>
              <a:spcBef>
                <a:spcPts val="1000"/>
              </a:spcBef>
              <a:buNone/>
            </a:pPr>
            <a:endParaRPr lang="nl-NL" sz="2000" dirty="0">
              <a:ea typeface="Verdana"/>
            </a:endParaRPr>
          </a:p>
          <a:p>
            <a:pPr marL="0" indent="0">
              <a:lnSpc>
                <a:spcPct val="100000"/>
              </a:lnSpc>
              <a:spcBef>
                <a:spcPts val="1000"/>
              </a:spcBef>
              <a:buNone/>
            </a:pPr>
            <a:r>
              <a:rPr lang="nl-NL" sz="2000">
                <a:solidFill>
                  <a:srgbClr val="39870C"/>
                </a:solidFill>
              </a:rPr>
              <a:t>Ability (de gelegenheid)</a:t>
            </a:r>
            <a:r>
              <a:rPr lang="nl-NL" sz="2000"/>
              <a:t>: mogelijkheid bieden, gemakkelijk maken, kleine stappen, afhankelijk van hoogte motivatie. </a:t>
            </a:r>
            <a:endParaRPr lang="nl-NL" sz="2000" dirty="0">
              <a:ea typeface="Verdana"/>
            </a:endParaRPr>
          </a:p>
          <a:p>
            <a:pPr marL="0" indent="0">
              <a:lnSpc>
                <a:spcPct val="100000"/>
              </a:lnSpc>
              <a:spcBef>
                <a:spcPts val="1000"/>
              </a:spcBef>
              <a:buNone/>
            </a:pPr>
            <a:endParaRPr lang="nl-NL" sz="2000" dirty="0"/>
          </a:p>
          <a:p>
            <a:pPr marL="0" indent="0">
              <a:lnSpc>
                <a:spcPct val="100000"/>
              </a:lnSpc>
              <a:spcBef>
                <a:spcPts val="1000"/>
              </a:spcBef>
              <a:buNone/>
            </a:pPr>
            <a:r>
              <a:rPr lang="nl-NL" sz="2000" dirty="0">
                <a:solidFill>
                  <a:srgbClr val="39870C"/>
                </a:solidFill>
              </a:rPr>
              <a:t>Triggers</a:t>
            </a:r>
            <a:r>
              <a:rPr lang="nl-NL" sz="2000" dirty="0"/>
              <a:t>:</a:t>
            </a:r>
          </a:p>
          <a:p>
            <a:pPr marL="316230" indent="-316230">
              <a:lnSpc>
                <a:spcPct val="100000"/>
              </a:lnSpc>
              <a:spcBef>
                <a:spcPts val="1000"/>
              </a:spcBef>
              <a:buFontTx/>
              <a:buChar char="-"/>
            </a:pPr>
            <a:r>
              <a:rPr lang="nl-NL" sz="2000" dirty="0"/>
              <a:t>Opvallende pijlen</a:t>
            </a:r>
            <a:endParaRPr lang="nl-NL" sz="2000" dirty="0">
              <a:ea typeface="Verdana"/>
            </a:endParaRPr>
          </a:p>
          <a:p>
            <a:pPr marL="316230" indent="-316230">
              <a:lnSpc>
                <a:spcPct val="100000"/>
              </a:lnSpc>
              <a:spcBef>
                <a:spcPts val="1000"/>
              </a:spcBef>
              <a:buFontTx/>
              <a:buChar char="-"/>
            </a:pPr>
            <a:r>
              <a:rPr lang="nl-NL" sz="2000" dirty="0"/>
              <a:t>“85% van onze leden scheidt hier hun afval, doe jij mee?” </a:t>
            </a:r>
            <a:endParaRPr lang="nl-NL" sz="2000" dirty="0">
              <a:ea typeface="Verdana"/>
            </a:endParaRPr>
          </a:p>
          <a:p>
            <a:pPr marL="316230" indent="-316230">
              <a:lnSpc>
                <a:spcPct val="100000"/>
              </a:lnSpc>
              <a:spcBef>
                <a:spcPts val="1000"/>
              </a:spcBef>
              <a:buFontTx/>
              <a:buChar char="-"/>
            </a:pPr>
            <a:r>
              <a:rPr lang="nl-NL" sz="2000" dirty="0"/>
              <a:t>Afvalcoaches aanstellen</a:t>
            </a:r>
            <a:endParaRPr lang="nl-NL" sz="2000" dirty="0">
              <a:ea typeface="Verdana"/>
            </a:endParaRPr>
          </a:p>
          <a:p>
            <a:pPr marL="0" indent="0">
              <a:lnSpc>
                <a:spcPct val="100000"/>
              </a:lnSpc>
              <a:spcBef>
                <a:spcPts val="1000"/>
              </a:spcBef>
              <a:buNone/>
            </a:pPr>
            <a:endParaRPr lang="nl-NL" sz="2000" dirty="0"/>
          </a:p>
          <a:p>
            <a:pPr marL="0" indent="0" algn="ctr">
              <a:lnSpc>
                <a:spcPct val="100000"/>
              </a:lnSpc>
              <a:spcBef>
                <a:spcPts val="1000"/>
              </a:spcBef>
              <a:buNone/>
            </a:pPr>
            <a:endParaRPr lang="nl-NL" sz="2000" dirty="0">
              <a:solidFill>
                <a:srgbClr val="39870C"/>
              </a:solidFill>
            </a:endParaRPr>
          </a:p>
          <a:p>
            <a:pPr marL="316230" indent="-316230">
              <a:lnSpc>
                <a:spcPct val="100000"/>
              </a:lnSpc>
              <a:spcBef>
                <a:spcPts val="1000"/>
              </a:spcBef>
              <a:buFontTx/>
              <a:buChar char="-"/>
            </a:pPr>
            <a:endParaRPr lang="nl-NL" sz="2000" dirty="0">
              <a:ea typeface="Verdana"/>
            </a:endParaRPr>
          </a:p>
          <a:p>
            <a:pPr marL="0" indent="0">
              <a:lnSpc>
                <a:spcPct val="100000"/>
              </a:lnSpc>
              <a:spcBef>
                <a:spcPts val="1000"/>
              </a:spcBef>
              <a:buNone/>
            </a:pPr>
            <a:endParaRPr lang="nl-NL" sz="2000" dirty="0"/>
          </a:p>
          <a:p>
            <a:pPr marL="0" indent="0">
              <a:lnSpc>
                <a:spcPct val="100000"/>
              </a:lnSpc>
              <a:spcBef>
                <a:spcPts val="1000"/>
              </a:spcBef>
              <a:buNone/>
            </a:pPr>
            <a:endParaRPr lang="nl-NL" sz="2000" dirty="0"/>
          </a:p>
          <a:p>
            <a:pPr marL="0" indent="-316230">
              <a:lnSpc>
                <a:spcPct val="100000"/>
              </a:lnSpc>
              <a:spcBef>
                <a:spcPts val="1000"/>
              </a:spcBef>
              <a:buNone/>
            </a:pPr>
            <a:endParaRPr lang="nl-NL" sz="2000" dirty="0">
              <a:ea typeface="Verdana"/>
            </a:endParaRPr>
          </a:p>
        </p:txBody>
      </p:sp>
      <p:sp>
        <p:nvSpPr>
          <p:cNvPr id="4" name="Tijdelijke aanduiding voor dianummer 3">
            <a:extLst>
              <a:ext uri="{FF2B5EF4-FFF2-40B4-BE49-F238E27FC236}">
                <a16:creationId xmlns:a16="http://schemas.microsoft.com/office/drawing/2014/main" id="{BE9F1C4C-2875-400C-8BAA-504F0CB81331}"/>
              </a:ext>
            </a:extLst>
          </p:cNvPr>
          <p:cNvSpPr>
            <a:spLocks noGrp="1"/>
          </p:cNvSpPr>
          <p:nvPr>
            <p:ph type="sldNum" sz="quarter" idx="10"/>
          </p:nvPr>
        </p:nvSpPr>
        <p:spPr/>
        <p:txBody>
          <a:bodyPr/>
          <a:lstStyle/>
          <a:p>
            <a:fld id="{6C93B359-CF0D-4389-949E-16A33FCBB3EC}" type="slidenum">
              <a:rPr lang="nl-NL" smtClean="0"/>
              <a:t>5</a:t>
            </a:fld>
            <a:endParaRPr lang="nl-NL"/>
          </a:p>
        </p:txBody>
      </p:sp>
      <p:sp>
        <p:nvSpPr>
          <p:cNvPr id="6" name="Titel 5">
            <a:extLst>
              <a:ext uri="{FF2B5EF4-FFF2-40B4-BE49-F238E27FC236}">
                <a16:creationId xmlns:a16="http://schemas.microsoft.com/office/drawing/2014/main" id="{09D34138-6149-5EDB-C837-0B0041A85D59}"/>
              </a:ext>
            </a:extLst>
          </p:cNvPr>
          <p:cNvSpPr txBox="1">
            <a:spLocks noGrp="1"/>
          </p:cNvSpPr>
          <p:nvPr>
            <p:ph type="title"/>
          </p:nvPr>
        </p:nvSpPr>
        <p:spPr>
          <a:xfrm>
            <a:off x="626400" y="1007042"/>
            <a:ext cx="10933200" cy="1069200"/>
          </a:xfrm>
          <a:prstGeom prst="rect">
            <a:avLst/>
          </a:prstGeom>
        </p:spPr>
        <p:txBody>
          <a:bodyPr vert="horz" lIns="0" tIns="0" rIns="0" bIns="0" rtlCol="0" anchor="t" anchorCtr="0">
            <a:normAutofit/>
          </a:bodyPr>
          <a:lstStyle/>
          <a:p>
            <a:pPr>
              <a:lnSpc>
                <a:spcPct val="90000"/>
              </a:lnSpc>
              <a:spcBef>
                <a:spcPct val="0"/>
              </a:spcBef>
              <a:spcAft>
                <a:spcPts val="600"/>
              </a:spcAft>
            </a:pPr>
            <a:r>
              <a:rPr lang="nl-NL" sz="3600" b="0" kern="1200" baseline="0" dirty="0">
                <a:solidFill>
                  <a:srgbClr val="39870C"/>
                </a:solidFill>
                <a:latin typeface="+mj-lt"/>
                <a:ea typeface="+mj-ea"/>
                <a:cs typeface="+mj-cs"/>
              </a:rPr>
              <a:t>Gedrag beïnvloeden: via ‘</a:t>
            </a:r>
            <a:r>
              <a:rPr lang="nl-NL" sz="3600" b="0" kern="1200" baseline="0" dirty="0" err="1">
                <a:solidFill>
                  <a:srgbClr val="39870C"/>
                </a:solidFill>
                <a:latin typeface="+mj-lt"/>
                <a:ea typeface="+mj-ea"/>
                <a:cs typeface="+mj-cs"/>
              </a:rPr>
              <a:t>ability</a:t>
            </a:r>
            <a:r>
              <a:rPr lang="nl-NL" sz="3600" b="0" kern="1200" baseline="0" dirty="0">
                <a:solidFill>
                  <a:srgbClr val="39870C"/>
                </a:solidFill>
                <a:latin typeface="+mj-lt"/>
                <a:ea typeface="+mj-ea"/>
                <a:cs typeface="+mj-cs"/>
              </a:rPr>
              <a:t>’ en triggers</a:t>
            </a:r>
          </a:p>
        </p:txBody>
      </p:sp>
    </p:spTree>
    <p:extLst>
      <p:ext uri="{BB962C8B-B14F-4D97-AF65-F5344CB8AC3E}">
        <p14:creationId xmlns:p14="http://schemas.microsoft.com/office/powerpoint/2010/main" val="227685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5A428-E7C0-8B26-1A24-AA05D6339A7F}"/>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C61770F-5786-2A82-F8D5-09D5F6CD8259}"/>
              </a:ext>
            </a:extLst>
          </p:cNvPr>
          <p:cNvSpPr>
            <a:spLocks noGrp="1"/>
          </p:cNvSpPr>
          <p:nvPr>
            <p:ph sz="half" idx="1"/>
          </p:nvPr>
        </p:nvSpPr>
        <p:spPr>
          <a:xfrm>
            <a:off x="850203" y="1887358"/>
            <a:ext cx="11250124" cy="3963600"/>
          </a:xfrm>
        </p:spPr>
        <p:txBody>
          <a:bodyPr vert="horz" lIns="0" tIns="0" rIns="0" bIns="0" rtlCol="0" anchor="t">
            <a:normAutofit/>
          </a:bodyPr>
          <a:lstStyle/>
          <a:p>
            <a:pPr marL="0" indent="-316230">
              <a:lnSpc>
                <a:spcPct val="100000"/>
              </a:lnSpc>
              <a:spcBef>
                <a:spcPts val="1000"/>
              </a:spcBef>
              <a:buNone/>
            </a:pPr>
            <a:endParaRPr lang="nl-NL" sz="2000" dirty="0">
              <a:ea typeface="Verdana"/>
            </a:endParaRPr>
          </a:p>
          <a:p>
            <a:pPr marL="316230" indent="-316230"/>
            <a:r>
              <a:rPr lang="nl-NL" sz="2000" err="1">
                <a:ea typeface="+mn-lt"/>
                <a:cs typeface="+mn-lt"/>
              </a:rPr>
              <a:t>Modelling</a:t>
            </a:r>
            <a:r>
              <a:rPr lang="nl-NL" sz="2000" dirty="0">
                <a:ea typeface="+mn-lt"/>
                <a:cs typeface="+mn-lt"/>
              </a:rPr>
              <a:t>: het juiste voorbeeld geven door afvalaanvoerders en coaches</a:t>
            </a:r>
          </a:p>
          <a:p>
            <a:pPr marL="316230" indent="-316230"/>
            <a:r>
              <a:rPr lang="nl-NL" sz="2000" dirty="0">
                <a:ea typeface="+mn-lt"/>
                <a:cs typeface="+mn-lt"/>
              </a:rPr>
              <a:t>Motivatie: afval scheiden leuk maken met competitie en beloningen</a:t>
            </a:r>
          </a:p>
          <a:p>
            <a:pPr marL="316230" indent="-316230"/>
            <a:r>
              <a:rPr lang="nl-NL" sz="2000">
                <a:latin typeface="Verdana"/>
                <a:ea typeface="+mn-lt"/>
                <a:cs typeface="+mn-lt"/>
              </a:rPr>
              <a:t>Gemak: afval scheiden zo eenvoudig en duidelijk mogelijk maken (</a:t>
            </a:r>
            <a:r>
              <a:rPr lang="nl-NL" sz="2000">
                <a:highlight>
                  <a:srgbClr val="FFFFFF"/>
                </a:highlight>
                <a:latin typeface="Verdana"/>
                <a:ea typeface="+mn-lt"/>
                <a:cs typeface="Segoe UI"/>
              </a:rPr>
              <a:t>richt het zo in dat mensen onbewust de goede dingen gaan doen)</a:t>
            </a:r>
            <a:endParaRPr lang="nl-NL" sz="2000" dirty="0">
              <a:latin typeface="Verdana"/>
              <a:ea typeface="Verdana"/>
            </a:endParaRPr>
          </a:p>
          <a:p>
            <a:pPr marL="316230" indent="-316230"/>
            <a:endParaRPr lang="nl-NL" sz="2000" dirty="0">
              <a:solidFill>
                <a:srgbClr val="39870C"/>
              </a:solidFill>
              <a:ea typeface="Verdana"/>
            </a:endParaRPr>
          </a:p>
          <a:p>
            <a:pPr marL="0" indent="0">
              <a:lnSpc>
                <a:spcPct val="100000"/>
              </a:lnSpc>
              <a:spcBef>
                <a:spcPts val="1000"/>
              </a:spcBef>
              <a:buNone/>
            </a:pPr>
            <a:endParaRPr lang="nl-NL" sz="2000" dirty="0">
              <a:solidFill>
                <a:srgbClr val="000000"/>
              </a:solidFill>
              <a:ea typeface="Verdana"/>
            </a:endParaRPr>
          </a:p>
          <a:p>
            <a:pPr marL="0" indent="0" algn="ctr">
              <a:lnSpc>
                <a:spcPct val="100000"/>
              </a:lnSpc>
              <a:spcBef>
                <a:spcPts val="1000"/>
              </a:spcBef>
              <a:buNone/>
            </a:pPr>
            <a:endParaRPr lang="nl-NL" sz="2000" dirty="0">
              <a:solidFill>
                <a:srgbClr val="39870C"/>
              </a:solidFill>
              <a:ea typeface="Verdana"/>
            </a:endParaRPr>
          </a:p>
          <a:p>
            <a:pPr marL="316230" indent="-316230">
              <a:lnSpc>
                <a:spcPct val="100000"/>
              </a:lnSpc>
              <a:spcBef>
                <a:spcPts val="1000"/>
              </a:spcBef>
              <a:buFont typeface="Arial"/>
              <a:buChar char="•"/>
            </a:pPr>
            <a:endParaRPr lang="nl-NL" sz="2000" dirty="0">
              <a:ea typeface="Verdana"/>
            </a:endParaRPr>
          </a:p>
          <a:p>
            <a:pPr marL="0" indent="0">
              <a:lnSpc>
                <a:spcPct val="100000"/>
              </a:lnSpc>
              <a:spcBef>
                <a:spcPts val="1000"/>
              </a:spcBef>
              <a:buNone/>
            </a:pPr>
            <a:endParaRPr lang="nl-NL" sz="2000" dirty="0"/>
          </a:p>
          <a:p>
            <a:pPr marL="0" indent="0">
              <a:lnSpc>
                <a:spcPct val="100000"/>
              </a:lnSpc>
              <a:spcBef>
                <a:spcPts val="1000"/>
              </a:spcBef>
              <a:buNone/>
            </a:pPr>
            <a:endParaRPr lang="nl-NL" sz="2000" dirty="0">
              <a:ea typeface="Verdana"/>
            </a:endParaRPr>
          </a:p>
          <a:p>
            <a:pPr marL="0" indent="-316230">
              <a:lnSpc>
                <a:spcPct val="100000"/>
              </a:lnSpc>
              <a:spcBef>
                <a:spcPts val="1000"/>
              </a:spcBef>
              <a:buNone/>
            </a:pPr>
            <a:endParaRPr lang="nl-NL" sz="2000" dirty="0">
              <a:ea typeface="Verdana"/>
            </a:endParaRPr>
          </a:p>
        </p:txBody>
      </p:sp>
      <p:sp>
        <p:nvSpPr>
          <p:cNvPr id="4" name="Tijdelijke aanduiding voor dianummer 3">
            <a:extLst>
              <a:ext uri="{FF2B5EF4-FFF2-40B4-BE49-F238E27FC236}">
                <a16:creationId xmlns:a16="http://schemas.microsoft.com/office/drawing/2014/main" id="{D40F933A-619E-425C-B7AF-D5947EFEA23F}"/>
              </a:ext>
            </a:extLst>
          </p:cNvPr>
          <p:cNvSpPr>
            <a:spLocks noGrp="1"/>
          </p:cNvSpPr>
          <p:nvPr>
            <p:ph type="sldNum" sz="quarter" idx="10"/>
          </p:nvPr>
        </p:nvSpPr>
        <p:spPr/>
        <p:txBody>
          <a:bodyPr/>
          <a:lstStyle/>
          <a:p>
            <a:fld id="{6C93B359-CF0D-4389-949E-16A33FCBB3EC}" type="slidenum">
              <a:rPr lang="nl-NL" smtClean="0"/>
              <a:t>6</a:t>
            </a:fld>
            <a:endParaRPr lang="nl-NL"/>
          </a:p>
        </p:txBody>
      </p:sp>
      <p:sp>
        <p:nvSpPr>
          <p:cNvPr id="6" name="Titel 5">
            <a:extLst>
              <a:ext uri="{FF2B5EF4-FFF2-40B4-BE49-F238E27FC236}">
                <a16:creationId xmlns:a16="http://schemas.microsoft.com/office/drawing/2014/main" id="{F9A0E3A6-FF94-9D78-5FBB-A2B4C32D844D}"/>
              </a:ext>
            </a:extLst>
          </p:cNvPr>
          <p:cNvSpPr txBox="1">
            <a:spLocks noGrp="1"/>
          </p:cNvSpPr>
          <p:nvPr>
            <p:ph type="title"/>
          </p:nvPr>
        </p:nvSpPr>
        <p:spPr>
          <a:xfrm>
            <a:off x="626400" y="1007042"/>
            <a:ext cx="10933200" cy="1069200"/>
          </a:xfrm>
          <a:prstGeom prst="rect">
            <a:avLst/>
          </a:prstGeom>
        </p:spPr>
        <p:txBody>
          <a:bodyPr vert="horz" lIns="0" tIns="0" rIns="0" bIns="0" rtlCol="0" anchor="t" anchorCtr="0">
            <a:normAutofit/>
          </a:bodyPr>
          <a:lstStyle/>
          <a:p>
            <a:pPr>
              <a:spcAft>
                <a:spcPts val="600"/>
              </a:spcAft>
            </a:pPr>
            <a:r>
              <a:rPr lang="nl-NL" dirty="0"/>
              <a:t>Tips voor sportvereniging</a:t>
            </a:r>
            <a:endParaRPr lang="en-US" dirty="0">
              <a:ea typeface="+mj-ea"/>
              <a:cs typeface="+mj-cs"/>
            </a:endParaRPr>
          </a:p>
        </p:txBody>
      </p:sp>
    </p:spTree>
    <p:extLst>
      <p:ext uri="{BB962C8B-B14F-4D97-AF65-F5344CB8AC3E}">
        <p14:creationId xmlns:p14="http://schemas.microsoft.com/office/powerpoint/2010/main" val="106424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80E54F3-4011-EED8-59C3-49A6E6F9DDB5}"/>
              </a:ext>
            </a:extLst>
          </p:cNvPr>
          <p:cNvSpPr>
            <a:spLocks noGrp="1"/>
          </p:cNvSpPr>
          <p:nvPr>
            <p:ph sz="quarter" idx="13"/>
          </p:nvPr>
        </p:nvSpPr>
        <p:spPr/>
        <p:txBody>
          <a:bodyPr vert="horz" lIns="0" tIns="0" rIns="0" bIns="0" rtlCol="0" anchor="t">
            <a:normAutofit/>
          </a:bodyPr>
          <a:lstStyle/>
          <a:p>
            <a:pPr marL="0" indent="0">
              <a:buNone/>
            </a:pPr>
            <a:r>
              <a:rPr lang="nl-NL" b="1" dirty="0">
                <a:ea typeface="Verdana"/>
              </a:rPr>
              <a:t>Bespreek in duo's en plenair:</a:t>
            </a:r>
            <a:r>
              <a:rPr lang="nl-NL" dirty="0">
                <a:ea typeface="Verdana"/>
              </a:rPr>
              <a:t> </a:t>
            </a:r>
            <a:br>
              <a:rPr lang="nl-NL" dirty="0">
                <a:ea typeface="Verdana"/>
              </a:rPr>
            </a:br>
            <a:br>
              <a:rPr lang="nl-NL" dirty="0">
                <a:ea typeface="Verdana"/>
              </a:rPr>
            </a:br>
            <a:r>
              <a:rPr lang="nl-NL" dirty="0">
                <a:ea typeface="+mn-lt"/>
                <a:cs typeface="+mn-lt"/>
              </a:rPr>
              <a:t>- Welke vormen van gedragsbeïnvloeding er zijn binnen jouw sportvereniging? (bijv. regels, voorbeeldgedrag, belonen, </a:t>
            </a:r>
            <a:r>
              <a:rPr lang="nl-NL">
                <a:ea typeface="+mn-lt"/>
                <a:cs typeface="+mn-lt"/>
              </a:rPr>
              <a:t>communicatiecampagnes, nudging, inrichting omgeving, enz.)</a:t>
            </a:r>
          </a:p>
          <a:p>
            <a:pPr marL="0" indent="0">
              <a:buNone/>
            </a:pPr>
            <a:r>
              <a:rPr lang="nl-NL" dirty="0">
                <a:ea typeface="+mn-lt"/>
                <a:cs typeface="+mn-lt"/>
              </a:rPr>
              <a:t>-Hoe kan je deze vormen in de praktijk toepassen binnen jouw sportvereniging rondom het thema Duurzaam Afvalbeheer?</a:t>
            </a:r>
            <a:endParaRPr lang="nl-NL" dirty="0">
              <a:ea typeface="Verdana"/>
            </a:endParaRPr>
          </a:p>
          <a:p>
            <a:pPr marL="0" indent="0">
              <a:buNone/>
            </a:pPr>
            <a:endParaRPr lang="nl-NL" dirty="0">
              <a:ea typeface="+mn-lt"/>
              <a:cs typeface="+mn-lt"/>
            </a:endParaRPr>
          </a:p>
        </p:txBody>
      </p:sp>
      <p:sp>
        <p:nvSpPr>
          <p:cNvPr id="3" name="Tijdelijke aanduiding voor dianummer 2">
            <a:extLst>
              <a:ext uri="{FF2B5EF4-FFF2-40B4-BE49-F238E27FC236}">
                <a16:creationId xmlns:a16="http://schemas.microsoft.com/office/drawing/2014/main" id="{ADFE7D5A-36F1-C2AF-43EF-C49FF06500ED}"/>
              </a:ext>
            </a:extLst>
          </p:cNvPr>
          <p:cNvSpPr>
            <a:spLocks noGrp="1"/>
          </p:cNvSpPr>
          <p:nvPr>
            <p:ph type="sldNum" sz="quarter" idx="14"/>
          </p:nvPr>
        </p:nvSpPr>
        <p:spPr/>
        <p:txBody>
          <a:bodyPr/>
          <a:lstStyle/>
          <a:p>
            <a:fld id="{6C93B359-CF0D-4389-949E-16A33FCBB3EC}" type="slidenum">
              <a:rPr lang="nl-NL" smtClean="0"/>
              <a:t>7</a:t>
            </a:fld>
            <a:endParaRPr lang="nl-NL"/>
          </a:p>
        </p:txBody>
      </p:sp>
      <p:sp>
        <p:nvSpPr>
          <p:cNvPr id="4" name="Titel 3">
            <a:extLst>
              <a:ext uri="{FF2B5EF4-FFF2-40B4-BE49-F238E27FC236}">
                <a16:creationId xmlns:a16="http://schemas.microsoft.com/office/drawing/2014/main" id="{AB37AEFE-5934-5643-0151-15B4E5A95E36}"/>
              </a:ext>
            </a:extLst>
          </p:cNvPr>
          <p:cNvSpPr>
            <a:spLocks noGrp="1"/>
          </p:cNvSpPr>
          <p:nvPr>
            <p:ph type="title"/>
          </p:nvPr>
        </p:nvSpPr>
        <p:spPr/>
        <p:txBody>
          <a:bodyPr/>
          <a:lstStyle/>
          <a:p>
            <a:pPr algn="ctr"/>
            <a:r>
              <a:rPr lang="nl-NL">
                <a:ea typeface="Verdana"/>
              </a:rPr>
              <a:t>Oefening</a:t>
            </a:r>
          </a:p>
        </p:txBody>
      </p:sp>
    </p:spTree>
    <p:extLst>
      <p:ext uri="{BB962C8B-B14F-4D97-AF65-F5344CB8AC3E}">
        <p14:creationId xmlns:p14="http://schemas.microsoft.com/office/powerpoint/2010/main" val="3342701384"/>
      </p:ext>
    </p:extLst>
  </p:cSld>
  <p:clrMapOvr>
    <a:masterClrMapping/>
  </p:clrMapOvr>
</p:sld>
</file>

<file path=ppt/theme/theme1.xml><?xml version="1.0" encoding="utf-8"?>
<a:theme xmlns:a="http://schemas.openxmlformats.org/drawingml/2006/main" name="RWS 16:9 NL">
  <a:themeElements>
    <a:clrScheme name="RWS">
      <a:dk1>
        <a:srgbClr val="000000"/>
      </a:dk1>
      <a:lt1>
        <a:srgbClr val="FFFFFF"/>
      </a:lt1>
      <a:dk2>
        <a:srgbClr val="007BC7"/>
      </a:dk2>
      <a:lt2>
        <a:srgbClr val="FFFFFF"/>
      </a:lt2>
      <a:accent1>
        <a:srgbClr val="007BC7"/>
      </a:accent1>
      <a:accent2>
        <a:srgbClr val="F9E11E"/>
      </a:accent2>
      <a:accent3>
        <a:srgbClr val="000000"/>
      </a:accent3>
      <a:accent4>
        <a:srgbClr val="007BC7"/>
      </a:accent4>
      <a:accent5>
        <a:srgbClr val="F9E11E"/>
      </a:accent5>
      <a:accent6>
        <a:srgbClr val="000000"/>
      </a:accent6>
      <a:hlink>
        <a:srgbClr val="007BC7"/>
      </a:hlink>
      <a:folHlink>
        <a:srgbClr val="007BC7"/>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 240205 leeg sjabloon presentatie CEenA tijdelijk.potx" id="{B688D94E-C493-408D-BDB7-1B430FD194C3}" vid="{37B37171-8B16-49DC-8CF6-C001A6D1CC7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A06046071A294C86BF3CE821302851" ma:contentTypeVersion="23" ma:contentTypeDescription="Een nieuw document maken." ma:contentTypeScope="" ma:versionID="ebdda74e49433226de926bfc3c6582e2">
  <xsd:schema xmlns:xsd="http://www.w3.org/2001/XMLSchema" xmlns:xs="http://www.w3.org/2001/XMLSchema" xmlns:p="http://schemas.microsoft.com/office/2006/metadata/properties" xmlns:ns2="2f23aeb2-f2e9-4433-81c6-7170ba198248" xmlns:ns3="4d7f0f71-5fcf-461b-91fd-1256954549a4" targetNamespace="http://schemas.microsoft.com/office/2006/metadata/properties" ma:root="true" ma:fieldsID="95964d334e55520bed0b74b9fc2d10e5" ns2:_="" ns3:_="">
    <xsd:import namespace="2f23aeb2-f2e9-4433-81c6-7170ba198248"/>
    <xsd:import namespace="4d7f0f71-5fcf-461b-91fd-1256954549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3aeb2-f2e9-4433-81c6-7170ba1982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7f20db4-f40b-4ae0-9eba-8917ff5635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7f0f71-5fcf-461b-91fd-1256954549a4"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e78dd684-885f-4c60-81b0-62060ed92780}" ma:internalName="TaxCatchAll" ma:showField="CatchAllData" ma:web="4d7f0f71-5fcf-461b-91fd-1256954549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23aeb2-f2e9-4433-81c6-7170ba198248">
      <Terms xmlns="http://schemas.microsoft.com/office/infopath/2007/PartnerControls"/>
    </lcf76f155ced4ddcb4097134ff3c332f>
    <TaxCatchAll xmlns="4d7f0f71-5fcf-461b-91fd-1256954549a4" xsi:nil="true"/>
  </documentManagement>
</p:properties>
</file>

<file path=customXml/itemProps1.xml><?xml version="1.0" encoding="utf-8"?>
<ds:datastoreItem xmlns:ds="http://schemas.openxmlformats.org/officeDocument/2006/customXml" ds:itemID="{B422E672-DA2D-4EF3-A1BB-A2868F63F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3aeb2-f2e9-4433-81c6-7170ba198248"/>
    <ds:schemaRef ds:uri="4d7f0f71-5fcf-461b-91fd-1256954549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21682C-C2DA-40F6-9942-FC27F7143028}">
  <ds:schemaRefs>
    <ds:schemaRef ds:uri="http://schemas.microsoft.com/sharepoint/v3/contenttype/forms"/>
  </ds:schemaRefs>
</ds:datastoreItem>
</file>

<file path=customXml/itemProps3.xml><?xml version="1.0" encoding="utf-8"?>
<ds:datastoreItem xmlns:ds="http://schemas.openxmlformats.org/officeDocument/2006/customXml" ds:itemID="{0EA5DEE4-FCEC-4A4A-B393-C54D3BEDDA7D}">
  <ds:schemaRef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2f23aeb2-f2e9-4433-81c6-7170ba198248"/>
    <ds:schemaRef ds:uri="http://purl.org/dc/dcmitype/"/>
    <ds:schemaRef ds:uri="4d7f0f71-5fcf-461b-91fd-1256954549a4"/>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e0679369-ec78-4a59-ab07-fddc1793e496}" enabled="1" method="Privilege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emplate/>
  <TotalTime>13227</TotalTime>
  <Words>895</Words>
  <Application>Microsoft Office PowerPoint</Application>
  <PresentationFormat>Breedbeeld</PresentationFormat>
  <Paragraphs>73</Paragraphs>
  <Slides>7</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Aptos</vt:lpstr>
      <vt:lpstr>Arial</vt:lpstr>
      <vt:lpstr>Calibri</vt:lpstr>
      <vt:lpstr>Verdana</vt:lpstr>
      <vt:lpstr>Wingdings</vt:lpstr>
      <vt:lpstr>RWS 16:9 NL</vt:lpstr>
      <vt:lpstr>Module 5</vt:lpstr>
      <vt:lpstr>PowerPoint-presentatie</vt:lpstr>
      <vt:lpstr>PowerPoint-presentatie</vt:lpstr>
      <vt:lpstr>Robert Cialdini: Gedrag beïnvloeden via motivatie </vt:lpstr>
      <vt:lpstr>Gedrag beïnvloeden: via ‘ability’ en triggers</vt:lpstr>
      <vt:lpstr>Tips voor sportvereniging</vt:lpstr>
      <vt:lpstr>Oefening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Naomi Naus</dc:creator>
  <dc:description>Template by Orange Pepper_x000d_
2018</dc:description>
  <cp:lastModifiedBy>Dijk, Jennifer van (RWS WVL)</cp:lastModifiedBy>
  <cp:revision>371</cp:revision>
  <dcterms:created xsi:type="dcterms:W3CDTF">2021-02-22T10:08:25Z</dcterms:created>
  <dcterms:modified xsi:type="dcterms:W3CDTF">2026-02-24T08:41:33Z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0x0101002BA06046071A294C86BF3CE821302851</vt:lpwstr>
  </property>
  <property fmtid="{D5CDD505-2E9C-101B-9397-08002B2CF9AE}" pid="3" name="Order">
    <vt:r8>9000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